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281" r:id="rId5"/>
    <p:sldId id="284" r:id="rId6"/>
    <p:sldId id="280" r:id="rId7"/>
    <p:sldId id="278" r:id="rId8"/>
    <p:sldId id="261" r:id="rId9"/>
    <p:sldId id="273" r:id="rId10"/>
    <p:sldId id="279" r:id="rId11"/>
    <p:sldId id="265" r:id="rId12"/>
    <p:sldId id="277" r:id="rId13"/>
    <p:sldId id="268" r:id="rId14"/>
    <p:sldId id="301" r:id="rId15"/>
    <p:sldId id="302" r:id="rId16"/>
    <p:sldId id="303" r:id="rId17"/>
    <p:sldId id="293" r:id="rId18"/>
    <p:sldId id="304" r:id="rId19"/>
    <p:sldId id="300" r:id="rId20"/>
    <p:sldId id="305" r:id="rId21"/>
    <p:sldId id="306" r:id="rId22"/>
    <p:sldId id="322" r:id="rId23"/>
    <p:sldId id="307" r:id="rId24"/>
    <p:sldId id="321" r:id="rId25"/>
    <p:sldId id="294" r:id="rId26"/>
    <p:sldId id="308" r:id="rId27"/>
    <p:sldId id="309" r:id="rId28"/>
    <p:sldId id="297" r:id="rId29"/>
    <p:sldId id="310" r:id="rId30"/>
    <p:sldId id="311" r:id="rId31"/>
    <p:sldId id="299" r:id="rId32"/>
    <p:sldId id="312" r:id="rId33"/>
    <p:sldId id="313" r:id="rId34"/>
    <p:sldId id="314" r:id="rId35"/>
    <p:sldId id="266" r:id="rId36"/>
    <p:sldId id="315" r:id="rId37"/>
    <p:sldId id="316" r:id="rId38"/>
    <p:sldId id="317" r:id="rId39"/>
    <p:sldId id="318" r:id="rId40"/>
    <p:sldId id="319" r:id="rId41"/>
    <p:sldId id="320" r:id="rId42"/>
    <p:sldId id="298" r:id="rId43"/>
    <p:sldId id="296" r:id="rId44"/>
    <p:sldId id="282"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FF"/>
    <a:srgbClr val="198754"/>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87B251-C8DE-894F-5DB1-DE5E417AE834}" v="171" dt="2024-09-18T18:25:18.852"/>
  </p1510:revLst>
</p1510:revInfo>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879" autoAdjust="0"/>
  </p:normalViewPr>
  <p:slideViewPr>
    <p:cSldViewPr snapToGrid="0">
      <p:cViewPr varScale="1">
        <p:scale>
          <a:sx n="108" d="100"/>
          <a:sy n="108" d="100"/>
        </p:scale>
        <p:origin x="654" y="102"/>
      </p:cViewPr>
      <p:guideLst/>
    </p:cSldViewPr>
  </p:slideViewPr>
  <p:outlineViewPr>
    <p:cViewPr>
      <p:scale>
        <a:sx n="33" d="100"/>
        <a:sy n="33" d="100"/>
      </p:scale>
      <p:origin x="0" y="-4032"/>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akam Kumar" userId="S::katakam.kumar@mphasis.com::b4434072-6333-41a4-bda4-31224bdc46b5" providerId="AD" clId="Web-{3F87B251-C8DE-894F-5DB1-DE5E417AE834}"/>
    <pc:docChg chg="addSld modSld">
      <pc:chgData name="Katakam Kumar" userId="S::katakam.kumar@mphasis.com::b4434072-6333-41a4-bda4-31224bdc46b5" providerId="AD" clId="Web-{3F87B251-C8DE-894F-5DB1-DE5E417AE834}" dt="2024-09-18T18:25:18.852" v="150" actId="14100"/>
      <pc:docMkLst>
        <pc:docMk/>
      </pc:docMkLst>
      <pc:sldChg chg="addSp delSp modSp new">
        <pc:chgData name="Katakam Kumar" userId="S::katakam.kumar@mphasis.com::b4434072-6333-41a4-bda4-31224bdc46b5" providerId="AD" clId="Web-{3F87B251-C8DE-894F-5DB1-DE5E417AE834}" dt="2024-09-18T18:01:39.249" v="11" actId="14100"/>
        <pc:sldMkLst>
          <pc:docMk/>
          <pc:sldMk cId="4294735345" sldId="301"/>
        </pc:sldMkLst>
        <pc:spChg chg="del">
          <ac:chgData name="Katakam Kumar" userId="S::katakam.kumar@mphasis.com::b4434072-6333-41a4-bda4-31224bdc46b5" providerId="AD" clId="Web-{3F87B251-C8DE-894F-5DB1-DE5E417AE834}" dt="2024-09-18T18:00:29.701" v="1"/>
          <ac:spMkLst>
            <pc:docMk/>
            <pc:sldMk cId="4294735345" sldId="301"/>
            <ac:spMk id="2" creationId="{23CBC5B1-6227-E99B-D2A8-5BC51F137C3A}"/>
          </ac:spMkLst>
        </pc:spChg>
        <pc:spChg chg="del">
          <ac:chgData name="Katakam Kumar" userId="S::katakam.kumar@mphasis.com::b4434072-6333-41a4-bda4-31224bdc46b5" providerId="AD" clId="Web-{3F87B251-C8DE-894F-5DB1-DE5E417AE834}" dt="2024-09-18T18:00:34.639" v="3"/>
          <ac:spMkLst>
            <pc:docMk/>
            <pc:sldMk cId="4294735345" sldId="301"/>
            <ac:spMk id="3" creationId="{9FB5AE74-2428-7A94-E2D2-602AE9EF1C2B}"/>
          </ac:spMkLst>
        </pc:spChg>
        <pc:spChg chg="del">
          <ac:chgData name="Katakam Kumar" userId="S::katakam.kumar@mphasis.com::b4434072-6333-41a4-bda4-31224bdc46b5" providerId="AD" clId="Web-{3F87B251-C8DE-894F-5DB1-DE5E417AE834}" dt="2024-09-18T18:00:32.279" v="2"/>
          <ac:spMkLst>
            <pc:docMk/>
            <pc:sldMk cId="4294735345" sldId="301"/>
            <ac:spMk id="4" creationId="{AE394101-3D85-D507-3599-E8A2A0CF43EB}"/>
          </ac:spMkLst>
        </pc:spChg>
        <pc:picChg chg="add mod">
          <ac:chgData name="Katakam Kumar" userId="S::katakam.kumar@mphasis.com::b4434072-6333-41a4-bda4-31224bdc46b5" providerId="AD" clId="Web-{3F87B251-C8DE-894F-5DB1-DE5E417AE834}" dt="2024-09-18T18:01:39.249" v="11" actId="14100"/>
          <ac:picMkLst>
            <pc:docMk/>
            <pc:sldMk cId="4294735345" sldId="301"/>
            <ac:picMk id="5" creationId="{8D5AE884-1BAD-BBC6-4C6E-EBE1746B225A}"/>
          </ac:picMkLst>
        </pc:picChg>
      </pc:sldChg>
      <pc:sldChg chg="addSp modSp add replId">
        <pc:chgData name="Katakam Kumar" userId="S::katakam.kumar@mphasis.com::b4434072-6333-41a4-bda4-31224bdc46b5" providerId="AD" clId="Web-{3F87B251-C8DE-894F-5DB1-DE5E417AE834}" dt="2024-09-18T18:02:58.657" v="17" actId="14100"/>
        <pc:sldMkLst>
          <pc:docMk/>
          <pc:sldMk cId="1907005907" sldId="302"/>
        </pc:sldMkLst>
        <pc:picChg chg="add mod">
          <ac:chgData name="Katakam Kumar" userId="S::katakam.kumar@mphasis.com::b4434072-6333-41a4-bda4-31224bdc46b5" providerId="AD" clId="Web-{3F87B251-C8DE-894F-5DB1-DE5E417AE834}" dt="2024-09-18T18:02:58.657" v="17" actId="14100"/>
          <ac:picMkLst>
            <pc:docMk/>
            <pc:sldMk cId="1907005907" sldId="302"/>
            <ac:picMk id="2" creationId="{7F763768-2BBB-86AA-AFC6-28E41656EF33}"/>
          </ac:picMkLst>
        </pc:picChg>
      </pc:sldChg>
      <pc:sldChg chg="addSp modSp add mod replId modClrScheme chgLayout">
        <pc:chgData name="Katakam Kumar" userId="S::katakam.kumar@mphasis.com::b4434072-6333-41a4-bda4-31224bdc46b5" providerId="AD" clId="Web-{3F87B251-C8DE-894F-5DB1-DE5E417AE834}" dt="2024-09-18T18:04:45.456" v="41" actId="14100"/>
        <pc:sldMkLst>
          <pc:docMk/>
          <pc:sldMk cId="4070467900" sldId="303"/>
        </pc:sldMkLst>
        <pc:picChg chg="add mod">
          <ac:chgData name="Katakam Kumar" userId="S::katakam.kumar@mphasis.com::b4434072-6333-41a4-bda4-31224bdc46b5" providerId="AD" clId="Web-{3F87B251-C8DE-894F-5DB1-DE5E417AE834}" dt="2024-09-18T18:04:45.456" v="41" actId="14100"/>
          <ac:picMkLst>
            <pc:docMk/>
            <pc:sldMk cId="4070467900" sldId="303"/>
            <ac:picMk id="2" creationId="{C427A224-7C5A-C632-98F7-3DA63EF5D96F}"/>
          </ac:picMkLst>
        </pc:picChg>
      </pc:sldChg>
      <pc:sldChg chg="addSp modSp add replId">
        <pc:chgData name="Katakam Kumar" userId="S::katakam.kumar@mphasis.com::b4434072-6333-41a4-bda4-31224bdc46b5" providerId="AD" clId="Web-{3F87B251-C8DE-894F-5DB1-DE5E417AE834}" dt="2024-09-18T18:08:55.992" v="46" actId="14100"/>
        <pc:sldMkLst>
          <pc:docMk/>
          <pc:sldMk cId="1803935410" sldId="304"/>
        </pc:sldMkLst>
        <pc:picChg chg="add mod">
          <ac:chgData name="Katakam Kumar" userId="S::katakam.kumar@mphasis.com::b4434072-6333-41a4-bda4-31224bdc46b5" providerId="AD" clId="Web-{3F87B251-C8DE-894F-5DB1-DE5E417AE834}" dt="2024-09-18T18:08:55.992" v="46" actId="14100"/>
          <ac:picMkLst>
            <pc:docMk/>
            <pc:sldMk cId="1803935410" sldId="304"/>
            <ac:picMk id="2" creationId="{DDD93AB8-CAF6-6C40-433D-828EDF18B0F8}"/>
          </ac:picMkLst>
        </pc:picChg>
      </pc:sldChg>
      <pc:sldChg chg="addSp modSp add replId">
        <pc:chgData name="Katakam Kumar" userId="S::katakam.kumar@mphasis.com::b4434072-6333-41a4-bda4-31224bdc46b5" providerId="AD" clId="Web-{3F87B251-C8DE-894F-5DB1-DE5E417AE834}" dt="2024-09-18T18:10:14.844" v="51" actId="14100"/>
        <pc:sldMkLst>
          <pc:docMk/>
          <pc:sldMk cId="1901603006" sldId="305"/>
        </pc:sldMkLst>
        <pc:picChg chg="add mod">
          <ac:chgData name="Katakam Kumar" userId="S::katakam.kumar@mphasis.com::b4434072-6333-41a4-bda4-31224bdc46b5" providerId="AD" clId="Web-{3F87B251-C8DE-894F-5DB1-DE5E417AE834}" dt="2024-09-18T18:10:14.844" v="51" actId="14100"/>
          <ac:picMkLst>
            <pc:docMk/>
            <pc:sldMk cId="1901603006" sldId="305"/>
            <ac:picMk id="2" creationId="{90735B02-557C-E4A8-C887-9511D41D0BC6}"/>
          </ac:picMkLst>
        </pc:picChg>
      </pc:sldChg>
      <pc:sldChg chg="addSp modSp add replId">
        <pc:chgData name="Katakam Kumar" userId="S::katakam.kumar@mphasis.com::b4434072-6333-41a4-bda4-31224bdc46b5" providerId="AD" clId="Web-{3F87B251-C8DE-894F-5DB1-DE5E417AE834}" dt="2024-09-18T18:10:57.642" v="56" actId="14100"/>
        <pc:sldMkLst>
          <pc:docMk/>
          <pc:sldMk cId="954789503" sldId="306"/>
        </pc:sldMkLst>
        <pc:picChg chg="add mod">
          <ac:chgData name="Katakam Kumar" userId="S::katakam.kumar@mphasis.com::b4434072-6333-41a4-bda4-31224bdc46b5" providerId="AD" clId="Web-{3F87B251-C8DE-894F-5DB1-DE5E417AE834}" dt="2024-09-18T18:10:57.642" v="56" actId="14100"/>
          <ac:picMkLst>
            <pc:docMk/>
            <pc:sldMk cId="954789503" sldId="306"/>
            <ac:picMk id="2" creationId="{7162707B-9E8D-40E3-F664-2F4C5EEB289B}"/>
          </ac:picMkLst>
        </pc:picChg>
      </pc:sldChg>
      <pc:sldChg chg="addSp modSp add replId">
        <pc:chgData name="Katakam Kumar" userId="S::katakam.kumar@mphasis.com::b4434072-6333-41a4-bda4-31224bdc46b5" providerId="AD" clId="Web-{3F87B251-C8DE-894F-5DB1-DE5E417AE834}" dt="2024-09-18T18:12:04.674" v="62" actId="14100"/>
        <pc:sldMkLst>
          <pc:docMk/>
          <pc:sldMk cId="2769878047" sldId="307"/>
        </pc:sldMkLst>
        <pc:picChg chg="add mod">
          <ac:chgData name="Katakam Kumar" userId="S::katakam.kumar@mphasis.com::b4434072-6333-41a4-bda4-31224bdc46b5" providerId="AD" clId="Web-{3F87B251-C8DE-894F-5DB1-DE5E417AE834}" dt="2024-09-18T18:12:04.674" v="62" actId="14100"/>
          <ac:picMkLst>
            <pc:docMk/>
            <pc:sldMk cId="2769878047" sldId="307"/>
            <ac:picMk id="2" creationId="{277427EC-350E-74AE-1A25-81D6F88372F1}"/>
          </ac:picMkLst>
        </pc:picChg>
      </pc:sldChg>
      <pc:sldChg chg="addSp modSp add replId">
        <pc:chgData name="Katakam Kumar" userId="S::katakam.kumar@mphasis.com::b4434072-6333-41a4-bda4-31224bdc46b5" providerId="AD" clId="Web-{3F87B251-C8DE-894F-5DB1-DE5E417AE834}" dt="2024-09-18T18:13:31.676" v="68" actId="14100"/>
        <pc:sldMkLst>
          <pc:docMk/>
          <pc:sldMk cId="382668472" sldId="308"/>
        </pc:sldMkLst>
        <pc:picChg chg="add mod">
          <ac:chgData name="Katakam Kumar" userId="S::katakam.kumar@mphasis.com::b4434072-6333-41a4-bda4-31224bdc46b5" providerId="AD" clId="Web-{3F87B251-C8DE-894F-5DB1-DE5E417AE834}" dt="2024-09-18T18:13:31.676" v="68" actId="14100"/>
          <ac:picMkLst>
            <pc:docMk/>
            <pc:sldMk cId="382668472" sldId="308"/>
            <ac:picMk id="2" creationId="{20E89394-045D-1904-0DAE-22BBB55CFCC5}"/>
          </ac:picMkLst>
        </pc:picChg>
      </pc:sldChg>
      <pc:sldChg chg="addSp modSp add replId">
        <pc:chgData name="Katakam Kumar" userId="S::katakam.kumar@mphasis.com::b4434072-6333-41a4-bda4-31224bdc46b5" providerId="AD" clId="Web-{3F87B251-C8DE-894F-5DB1-DE5E417AE834}" dt="2024-09-18T18:14:03.598" v="73" actId="14100"/>
        <pc:sldMkLst>
          <pc:docMk/>
          <pc:sldMk cId="3010773576" sldId="309"/>
        </pc:sldMkLst>
        <pc:picChg chg="add mod">
          <ac:chgData name="Katakam Kumar" userId="S::katakam.kumar@mphasis.com::b4434072-6333-41a4-bda4-31224bdc46b5" providerId="AD" clId="Web-{3F87B251-C8DE-894F-5DB1-DE5E417AE834}" dt="2024-09-18T18:14:03.598" v="73" actId="14100"/>
          <ac:picMkLst>
            <pc:docMk/>
            <pc:sldMk cId="3010773576" sldId="309"/>
            <ac:picMk id="2" creationId="{89B70987-868B-8D40-67A8-F4B24BF0637B}"/>
          </ac:picMkLst>
        </pc:picChg>
      </pc:sldChg>
      <pc:sldChg chg="addSp modSp add replId">
        <pc:chgData name="Katakam Kumar" userId="S::katakam.kumar@mphasis.com::b4434072-6333-41a4-bda4-31224bdc46b5" providerId="AD" clId="Web-{3F87B251-C8DE-894F-5DB1-DE5E417AE834}" dt="2024-09-18T18:15:21.350" v="79" actId="14100"/>
        <pc:sldMkLst>
          <pc:docMk/>
          <pc:sldMk cId="1452829433" sldId="310"/>
        </pc:sldMkLst>
        <pc:picChg chg="add mod">
          <ac:chgData name="Katakam Kumar" userId="S::katakam.kumar@mphasis.com::b4434072-6333-41a4-bda4-31224bdc46b5" providerId="AD" clId="Web-{3F87B251-C8DE-894F-5DB1-DE5E417AE834}" dt="2024-09-18T18:15:21.350" v="79" actId="14100"/>
          <ac:picMkLst>
            <pc:docMk/>
            <pc:sldMk cId="1452829433" sldId="310"/>
            <ac:picMk id="2" creationId="{EE476EB9-03D9-9AD8-77D6-3CB832EF2368}"/>
          </ac:picMkLst>
        </pc:picChg>
      </pc:sldChg>
      <pc:sldChg chg="addSp modSp add replId">
        <pc:chgData name="Katakam Kumar" userId="S::katakam.kumar@mphasis.com::b4434072-6333-41a4-bda4-31224bdc46b5" providerId="AD" clId="Web-{3F87B251-C8DE-894F-5DB1-DE5E417AE834}" dt="2024-09-18T18:16:25.117" v="86" actId="14100"/>
        <pc:sldMkLst>
          <pc:docMk/>
          <pc:sldMk cId="3458593279" sldId="311"/>
        </pc:sldMkLst>
        <pc:picChg chg="add mod modCrop">
          <ac:chgData name="Katakam Kumar" userId="S::katakam.kumar@mphasis.com::b4434072-6333-41a4-bda4-31224bdc46b5" providerId="AD" clId="Web-{3F87B251-C8DE-894F-5DB1-DE5E417AE834}" dt="2024-09-18T18:16:25.117" v="86" actId="14100"/>
          <ac:picMkLst>
            <pc:docMk/>
            <pc:sldMk cId="3458593279" sldId="311"/>
            <ac:picMk id="2" creationId="{E1B70D87-1648-FBBE-FA03-F677B0C436BE}"/>
          </ac:picMkLst>
        </pc:picChg>
      </pc:sldChg>
      <pc:sldChg chg="addSp modSp add replId">
        <pc:chgData name="Katakam Kumar" userId="S::katakam.kumar@mphasis.com::b4434072-6333-41a4-bda4-31224bdc46b5" providerId="AD" clId="Web-{3F87B251-C8DE-894F-5DB1-DE5E417AE834}" dt="2024-09-18T18:17:09.696" v="91" actId="14100"/>
        <pc:sldMkLst>
          <pc:docMk/>
          <pc:sldMk cId="1167995131" sldId="312"/>
        </pc:sldMkLst>
        <pc:picChg chg="add mod">
          <ac:chgData name="Katakam Kumar" userId="S::katakam.kumar@mphasis.com::b4434072-6333-41a4-bda4-31224bdc46b5" providerId="AD" clId="Web-{3F87B251-C8DE-894F-5DB1-DE5E417AE834}" dt="2024-09-18T18:17:09.696" v="91" actId="14100"/>
          <ac:picMkLst>
            <pc:docMk/>
            <pc:sldMk cId="1167995131" sldId="312"/>
            <ac:picMk id="2" creationId="{E7D78F25-F2FC-BD58-419B-8DF4412E99D8}"/>
          </ac:picMkLst>
        </pc:picChg>
      </pc:sldChg>
      <pc:sldChg chg="addSp modSp add replId">
        <pc:chgData name="Katakam Kumar" userId="S::katakam.kumar@mphasis.com::b4434072-6333-41a4-bda4-31224bdc46b5" providerId="AD" clId="Web-{3F87B251-C8DE-894F-5DB1-DE5E417AE834}" dt="2024-09-18T18:17:44.603" v="96" actId="14100"/>
        <pc:sldMkLst>
          <pc:docMk/>
          <pc:sldMk cId="2455572063" sldId="313"/>
        </pc:sldMkLst>
        <pc:picChg chg="add mod">
          <ac:chgData name="Katakam Kumar" userId="S::katakam.kumar@mphasis.com::b4434072-6333-41a4-bda4-31224bdc46b5" providerId="AD" clId="Web-{3F87B251-C8DE-894F-5DB1-DE5E417AE834}" dt="2024-09-18T18:17:44.603" v="96" actId="14100"/>
          <ac:picMkLst>
            <pc:docMk/>
            <pc:sldMk cId="2455572063" sldId="313"/>
            <ac:picMk id="2" creationId="{C061D9CE-81A0-A157-2E53-03A01CDB4E69}"/>
          </ac:picMkLst>
        </pc:picChg>
      </pc:sldChg>
      <pc:sldChg chg="addSp modSp add replId">
        <pc:chgData name="Katakam Kumar" userId="S::katakam.kumar@mphasis.com::b4434072-6333-41a4-bda4-31224bdc46b5" providerId="AD" clId="Web-{3F87B251-C8DE-894F-5DB1-DE5E417AE834}" dt="2024-09-18T18:18:28.932" v="101" actId="14100"/>
        <pc:sldMkLst>
          <pc:docMk/>
          <pc:sldMk cId="3570283331" sldId="314"/>
        </pc:sldMkLst>
        <pc:picChg chg="add mod">
          <ac:chgData name="Katakam Kumar" userId="S::katakam.kumar@mphasis.com::b4434072-6333-41a4-bda4-31224bdc46b5" providerId="AD" clId="Web-{3F87B251-C8DE-894F-5DB1-DE5E417AE834}" dt="2024-09-18T18:18:28.932" v="101" actId="14100"/>
          <ac:picMkLst>
            <pc:docMk/>
            <pc:sldMk cId="3570283331" sldId="314"/>
            <ac:picMk id="2" creationId="{136E5876-F989-91D1-ED3D-193C1277883B}"/>
          </ac:picMkLst>
        </pc:picChg>
      </pc:sldChg>
      <pc:sldChg chg="addSp modSp add replId">
        <pc:chgData name="Katakam Kumar" userId="S::katakam.kumar@mphasis.com::b4434072-6333-41a4-bda4-31224bdc46b5" providerId="AD" clId="Web-{3F87B251-C8DE-894F-5DB1-DE5E417AE834}" dt="2024-09-18T18:19:03.307" v="107" actId="14100"/>
        <pc:sldMkLst>
          <pc:docMk/>
          <pc:sldMk cId="3314594396" sldId="315"/>
        </pc:sldMkLst>
        <pc:picChg chg="add mod">
          <ac:chgData name="Katakam Kumar" userId="S::katakam.kumar@mphasis.com::b4434072-6333-41a4-bda4-31224bdc46b5" providerId="AD" clId="Web-{3F87B251-C8DE-894F-5DB1-DE5E417AE834}" dt="2024-09-18T18:19:03.307" v="107" actId="14100"/>
          <ac:picMkLst>
            <pc:docMk/>
            <pc:sldMk cId="3314594396" sldId="315"/>
            <ac:picMk id="2" creationId="{F03A04A7-AE5E-9070-7B63-6488D973DC76}"/>
          </ac:picMkLst>
        </pc:picChg>
      </pc:sldChg>
      <pc:sldChg chg="addSp modSp add replId">
        <pc:chgData name="Katakam Kumar" userId="S::katakam.kumar@mphasis.com::b4434072-6333-41a4-bda4-31224bdc46b5" providerId="AD" clId="Web-{3F87B251-C8DE-894F-5DB1-DE5E417AE834}" dt="2024-09-18T18:22:07.248" v="123" actId="14100"/>
        <pc:sldMkLst>
          <pc:docMk/>
          <pc:sldMk cId="293477907" sldId="316"/>
        </pc:sldMkLst>
        <pc:picChg chg="add mod">
          <ac:chgData name="Katakam Kumar" userId="S::katakam.kumar@mphasis.com::b4434072-6333-41a4-bda4-31224bdc46b5" providerId="AD" clId="Web-{3F87B251-C8DE-894F-5DB1-DE5E417AE834}" dt="2024-09-18T18:22:07.248" v="123" actId="14100"/>
          <ac:picMkLst>
            <pc:docMk/>
            <pc:sldMk cId="293477907" sldId="316"/>
            <ac:picMk id="2" creationId="{E95DA73D-F7F4-A43B-D331-15A053D11BBC}"/>
          </ac:picMkLst>
        </pc:picChg>
      </pc:sldChg>
      <pc:sldChg chg="addSp modSp add replId">
        <pc:chgData name="Katakam Kumar" userId="S::katakam.kumar@mphasis.com::b4434072-6333-41a4-bda4-31224bdc46b5" providerId="AD" clId="Web-{3F87B251-C8DE-894F-5DB1-DE5E417AE834}" dt="2024-09-18T18:23:00.256" v="129" actId="14100"/>
        <pc:sldMkLst>
          <pc:docMk/>
          <pc:sldMk cId="792621905" sldId="317"/>
        </pc:sldMkLst>
        <pc:picChg chg="add mod">
          <ac:chgData name="Katakam Kumar" userId="S::katakam.kumar@mphasis.com::b4434072-6333-41a4-bda4-31224bdc46b5" providerId="AD" clId="Web-{3F87B251-C8DE-894F-5DB1-DE5E417AE834}" dt="2024-09-18T18:23:00.256" v="129" actId="14100"/>
          <ac:picMkLst>
            <pc:docMk/>
            <pc:sldMk cId="792621905" sldId="317"/>
            <ac:picMk id="2" creationId="{A5FC4FE9-85F6-FFEE-3A08-72364D79DCD5}"/>
          </ac:picMkLst>
        </pc:picChg>
      </pc:sldChg>
      <pc:sldChg chg="addSp modSp add replId">
        <pc:chgData name="Katakam Kumar" userId="S::katakam.kumar@mphasis.com::b4434072-6333-41a4-bda4-31224bdc46b5" providerId="AD" clId="Web-{3F87B251-C8DE-894F-5DB1-DE5E417AE834}" dt="2024-09-18T18:23:41.288" v="135" actId="14100"/>
        <pc:sldMkLst>
          <pc:docMk/>
          <pc:sldMk cId="1769154525" sldId="318"/>
        </pc:sldMkLst>
        <pc:picChg chg="add mod">
          <ac:chgData name="Katakam Kumar" userId="S::katakam.kumar@mphasis.com::b4434072-6333-41a4-bda4-31224bdc46b5" providerId="AD" clId="Web-{3F87B251-C8DE-894F-5DB1-DE5E417AE834}" dt="2024-09-18T18:23:41.288" v="135" actId="14100"/>
          <ac:picMkLst>
            <pc:docMk/>
            <pc:sldMk cId="1769154525" sldId="318"/>
            <ac:picMk id="2" creationId="{3BEAA117-7882-5098-07C7-56961E2C429A}"/>
          </ac:picMkLst>
        </pc:picChg>
      </pc:sldChg>
      <pc:sldChg chg="addSp modSp add replId">
        <pc:chgData name="Katakam Kumar" userId="S::katakam.kumar@mphasis.com::b4434072-6333-41a4-bda4-31224bdc46b5" providerId="AD" clId="Web-{3F87B251-C8DE-894F-5DB1-DE5E417AE834}" dt="2024-09-18T18:24:34.414" v="144" actId="14100"/>
        <pc:sldMkLst>
          <pc:docMk/>
          <pc:sldMk cId="3780632460" sldId="319"/>
        </pc:sldMkLst>
        <pc:picChg chg="add mod">
          <ac:chgData name="Katakam Kumar" userId="S::katakam.kumar@mphasis.com::b4434072-6333-41a4-bda4-31224bdc46b5" providerId="AD" clId="Web-{3F87B251-C8DE-894F-5DB1-DE5E417AE834}" dt="2024-09-18T18:24:34.414" v="144" actId="14100"/>
          <ac:picMkLst>
            <pc:docMk/>
            <pc:sldMk cId="3780632460" sldId="319"/>
            <ac:picMk id="2" creationId="{C9DEF53E-0EE4-13DF-A65A-89A10D55FB56}"/>
          </ac:picMkLst>
        </pc:picChg>
      </pc:sldChg>
      <pc:sldChg chg="addSp modSp add replId">
        <pc:chgData name="Katakam Kumar" userId="S::katakam.kumar@mphasis.com::b4434072-6333-41a4-bda4-31224bdc46b5" providerId="AD" clId="Web-{3F87B251-C8DE-894F-5DB1-DE5E417AE834}" dt="2024-09-18T18:25:18.852" v="150" actId="14100"/>
        <pc:sldMkLst>
          <pc:docMk/>
          <pc:sldMk cId="3189247341" sldId="320"/>
        </pc:sldMkLst>
        <pc:picChg chg="add mod">
          <ac:chgData name="Katakam Kumar" userId="S::katakam.kumar@mphasis.com::b4434072-6333-41a4-bda4-31224bdc46b5" providerId="AD" clId="Web-{3F87B251-C8DE-894F-5DB1-DE5E417AE834}" dt="2024-09-18T18:25:18.852" v="150" actId="14100"/>
          <ac:picMkLst>
            <pc:docMk/>
            <pc:sldMk cId="3189247341" sldId="320"/>
            <ac:picMk id="2" creationId="{392C4650-B08D-3C76-AE61-90F18F6E61CC}"/>
          </ac:picMkLst>
        </pc:picChg>
      </pc:sldChg>
      <pc:sldChg chg="addSp delSp modSp add replId">
        <pc:chgData name="Katakam Kumar" userId="S::katakam.kumar@mphasis.com::b4434072-6333-41a4-bda4-31224bdc46b5" providerId="AD" clId="Web-{3F87B251-C8DE-894F-5DB1-DE5E417AE834}" dt="2024-09-18T18:20:41.887" v="117" actId="14100"/>
        <pc:sldMkLst>
          <pc:docMk/>
          <pc:sldMk cId="2023199915" sldId="321"/>
        </pc:sldMkLst>
        <pc:picChg chg="del">
          <ac:chgData name="Katakam Kumar" userId="S::katakam.kumar@mphasis.com::b4434072-6333-41a4-bda4-31224bdc46b5" providerId="AD" clId="Web-{3F87B251-C8DE-894F-5DB1-DE5E417AE834}" dt="2024-09-18T18:19:57.261" v="109"/>
          <ac:picMkLst>
            <pc:docMk/>
            <pc:sldMk cId="2023199915" sldId="321"/>
            <ac:picMk id="2" creationId="{C427A224-7C5A-C632-98F7-3DA63EF5D96F}"/>
          </ac:picMkLst>
        </pc:picChg>
        <pc:picChg chg="add mod">
          <ac:chgData name="Katakam Kumar" userId="S::katakam.kumar@mphasis.com::b4434072-6333-41a4-bda4-31224bdc46b5" providerId="AD" clId="Web-{3F87B251-C8DE-894F-5DB1-DE5E417AE834}" dt="2024-09-18T18:20:41.887" v="117" actId="14100"/>
          <ac:picMkLst>
            <pc:docMk/>
            <pc:sldMk cId="2023199915" sldId="321"/>
            <ac:picMk id="3" creationId="{61FB154E-20BC-05B6-3305-FA579795F35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E84F93-7C4C-4BF8-BDC9-C62CF5C2A895}" type="doc">
      <dgm:prSet loTypeId="urn:microsoft.com/office/officeart/2005/8/layout/vList2" loCatId="list" qsTypeId="urn:microsoft.com/office/officeart/2005/8/quickstyle/3d4" qsCatId="3D" csTypeId="urn:microsoft.com/office/officeart/2005/8/colors/accent6_2" csCatId="accent6" phldr="1"/>
      <dgm:spPr/>
      <dgm:t>
        <a:bodyPr/>
        <a:lstStyle/>
        <a:p>
          <a:endParaRPr lang="en-US"/>
        </a:p>
      </dgm:t>
    </dgm:pt>
    <dgm:pt modelId="{E692D21F-7C64-455C-8931-2CDB9644C09C}">
      <dgm:prSet phldrT="[Text]"/>
      <dgm:spPr>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lin ang="8100000" scaled="1"/>
          <a:tileRect/>
        </a:gradFill>
        <a:effectLst>
          <a:outerShdw blurRad="50800" dist="38100" dir="2700000" algn="tl" rotWithShape="0">
            <a:prstClr val="black">
              <a:alpha val="40000"/>
            </a:prstClr>
          </a:outerShdw>
        </a:effectLst>
      </dgm:spPr>
      <dgm:t>
        <a:bodyPr/>
        <a:lstStyle/>
        <a:p>
          <a:pPr>
            <a:lnSpc>
              <a:spcPct val="150000"/>
            </a:lnSpc>
            <a:buFont typeface="+mj-lt"/>
            <a:buAutoNum type="arabicPeriod"/>
          </a:pPr>
          <a:r>
            <a:rPr lang="en-IN"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1. Introduction</a:t>
          </a:r>
          <a:endParaRPr lang="en-US"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ndParaRPr>
        </a:p>
      </dgm:t>
    </dgm:pt>
    <dgm:pt modelId="{FCD5EA29-BA3D-4AFB-AF5E-48D31CFC432F}" type="parTrans" cxnId="{7EB2657D-6954-41A9-86B5-0FEBAAD03C9D}">
      <dgm:prSet/>
      <dgm:spPr/>
      <dgm:t>
        <a:bodyPr/>
        <a:lstStyle/>
        <a:p>
          <a:endParaRPr lang="en-US"/>
        </a:p>
      </dgm:t>
    </dgm:pt>
    <dgm:pt modelId="{C4038548-A7A4-490A-ADCF-9ECDB73C624F}" type="sibTrans" cxnId="{7EB2657D-6954-41A9-86B5-0FEBAAD03C9D}">
      <dgm:prSet/>
      <dgm:spPr/>
      <dgm:t>
        <a:bodyPr/>
        <a:lstStyle/>
        <a:p>
          <a:endParaRPr lang="en-US"/>
        </a:p>
      </dgm:t>
    </dgm:pt>
    <dgm:pt modelId="{DEA3C0B0-F7A3-4178-80BD-84943B6FA821}">
      <dgm:prSet/>
      <dgm:spPr>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effectLst>
          <a:outerShdw blurRad="50800" dist="38100" dir="2700000" algn="tl" rotWithShape="0">
            <a:prstClr val="black">
              <a:alpha val="40000"/>
            </a:prstClr>
          </a:outerShdw>
        </a:effectLst>
      </dgm:spPr>
      <dgm:t>
        <a:bodyPr/>
        <a:lstStyle/>
        <a:p>
          <a:pPr>
            <a:lnSpc>
              <a:spcPct val="150000"/>
            </a:lnSpc>
          </a:pPr>
          <a:r>
            <a:rPr lang="en-IN"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2. Objective</a:t>
          </a:r>
        </a:p>
      </dgm:t>
    </dgm:pt>
    <dgm:pt modelId="{00A63CE7-9DC3-4B12-9BEA-90A844A2DDB6}" type="parTrans" cxnId="{3BA09EEB-6799-43D7-B525-2356FE92EA12}">
      <dgm:prSet/>
      <dgm:spPr/>
      <dgm:t>
        <a:bodyPr/>
        <a:lstStyle/>
        <a:p>
          <a:endParaRPr lang="en-US"/>
        </a:p>
      </dgm:t>
    </dgm:pt>
    <dgm:pt modelId="{AFDA291A-B282-4308-8D3B-76EB2B981EF1}" type="sibTrans" cxnId="{3BA09EEB-6799-43D7-B525-2356FE92EA12}">
      <dgm:prSet/>
      <dgm:spPr/>
      <dgm:t>
        <a:bodyPr/>
        <a:lstStyle/>
        <a:p>
          <a:endParaRPr lang="en-US"/>
        </a:p>
      </dgm:t>
    </dgm:pt>
    <dgm:pt modelId="{29AAEAC4-E29E-4679-9F2D-CC133F18E7E6}">
      <dgm:prSet/>
      <dgm:spPr>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effectLst>
          <a:outerShdw blurRad="50800" dist="38100" dir="2700000" algn="tl" rotWithShape="0">
            <a:prstClr val="black">
              <a:alpha val="40000"/>
            </a:prstClr>
          </a:outerShdw>
        </a:effectLst>
      </dgm:spPr>
      <dgm:t>
        <a:bodyPr/>
        <a:lstStyle/>
        <a:p>
          <a:pPr>
            <a:lnSpc>
              <a:spcPct val="150000"/>
            </a:lnSpc>
          </a:pPr>
          <a:r>
            <a:rPr lang="en-IN"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3. Tools &amp; Languages Used</a:t>
          </a:r>
        </a:p>
      </dgm:t>
    </dgm:pt>
    <dgm:pt modelId="{267C5097-76AA-4234-9E2A-053CE10E5012}" type="parTrans" cxnId="{07F88E50-D23B-4F6F-B05A-B72B09B9FEB7}">
      <dgm:prSet/>
      <dgm:spPr/>
      <dgm:t>
        <a:bodyPr/>
        <a:lstStyle/>
        <a:p>
          <a:endParaRPr lang="en-US"/>
        </a:p>
      </dgm:t>
    </dgm:pt>
    <dgm:pt modelId="{8A2693C3-B316-4583-B41B-740412F1A0EF}" type="sibTrans" cxnId="{07F88E50-D23B-4F6F-B05A-B72B09B9FEB7}">
      <dgm:prSet/>
      <dgm:spPr/>
      <dgm:t>
        <a:bodyPr/>
        <a:lstStyle/>
        <a:p>
          <a:endParaRPr lang="en-US"/>
        </a:p>
      </dgm:t>
    </dgm:pt>
    <dgm:pt modelId="{0ECCA47F-6E5F-433D-B347-DBAF5598B1A1}">
      <dgm:prSet/>
      <dgm:spPr>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effectLst>
          <a:outerShdw blurRad="50800" dist="38100" dir="2700000" algn="tl" rotWithShape="0">
            <a:prstClr val="black">
              <a:alpha val="40000"/>
            </a:prstClr>
          </a:outerShdw>
        </a:effectLst>
      </dgm:spPr>
      <dgm:t>
        <a:bodyPr/>
        <a:lstStyle/>
        <a:p>
          <a:pPr>
            <a:lnSpc>
              <a:spcPct val="150000"/>
            </a:lnSpc>
          </a:pPr>
          <a:r>
            <a:rPr lang="en-IN"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4. Features of Employee Payroll Management System</a:t>
          </a:r>
        </a:p>
      </dgm:t>
    </dgm:pt>
    <dgm:pt modelId="{24BDB205-90D3-461A-95A7-558C16E3CB2A}" type="parTrans" cxnId="{318C268D-6700-43B2-9441-4637A6263202}">
      <dgm:prSet/>
      <dgm:spPr/>
      <dgm:t>
        <a:bodyPr/>
        <a:lstStyle/>
        <a:p>
          <a:endParaRPr lang="en-US"/>
        </a:p>
      </dgm:t>
    </dgm:pt>
    <dgm:pt modelId="{038BC727-380F-4F8D-9EEA-4BFF73D5C544}" type="sibTrans" cxnId="{318C268D-6700-43B2-9441-4637A6263202}">
      <dgm:prSet/>
      <dgm:spPr/>
      <dgm:t>
        <a:bodyPr/>
        <a:lstStyle/>
        <a:p>
          <a:endParaRPr lang="en-US"/>
        </a:p>
      </dgm:t>
    </dgm:pt>
    <dgm:pt modelId="{7689BFCF-3F5B-4DAF-A0F9-93F2A0876A45}">
      <dgm:prSet/>
      <dgm:spPr>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effectLst>
          <a:outerShdw blurRad="50800" dist="38100" dir="2700000" algn="tl" rotWithShape="0">
            <a:prstClr val="black">
              <a:alpha val="40000"/>
            </a:prstClr>
          </a:outerShdw>
        </a:effectLst>
      </dgm:spPr>
      <dgm:t>
        <a:bodyPr/>
        <a:lstStyle/>
        <a:p>
          <a:pPr>
            <a:lnSpc>
              <a:spcPct val="150000"/>
            </a:lnSpc>
          </a:pPr>
          <a:r>
            <a:rPr lang="en-IN"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5. Advantages</a:t>
          </a:r>
          <a:endParaRPr lang="en-US"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endParaRPr>
        </a:p>
      </dgm:t>
    </dgm:pt>
    <dgm:pt modelId="{A8DE3F7B-E311-4E37-857C-1071D688B74D}" type="parTrans" cxnId="{698A35C2-E45A-455A-9AAB-476789D8560C}">
      <dgm:prSet/>
      <dgm:spPr/>
      <dgm:t>
        <a:bodyPr/>
        <a:lstStyle/>
        <a:p>
          <a:endParaRPr lang="en-US"/>
        </a:p>
      </dgm:t>
    </dgm:pt>
    <dgm:pt modelId="{A020A1A2-1511-4D07-AF65-FCDEC4499BB5}" type="sibTrans" cxnId="{698A35C2-E45A-455A-9AAB-476789D8560C}">
      <dgm:prSet/>
      <dgm:spPr/>
      <dgm:t>
        <a:bodyPr/>
        <a:lstStyle/>
        <a:p>
          <a:endParaRPr lang="en-US"/>
        </a:p>
      </dgm:t>
    </dgm:pt>
    <dgm:pt modelId="{850D5E40-5D0B-400E-B3C4-0BFA576DB11B}">
      <dgm:prSet/>
      <dgm:spPr>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effectLst>
          <a:outerShdw blurRad="50800" dist="38100" dir="2700000" algn="tl" rotWithShape="0">
            <a:prstClr val="black">
              <a:alpha val="40000"/>
            </a:prstClr>
          </a:outerShdw>
        </a:effectLst>
      </dgm:spPr>
      <dgm:t>
        <a:bodyPr/>
        <a:lstStyle/>
        <a:p>
          <a:pPr>
            <a:lnSpc>
              <a:spcPct val="150000"/>
            </a:lnSpc>
          </a:pPr>
          <a:r>
            <a:rPr lang="en-US"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6. App Flow</a:t>
          </a:r>
        </a:p>
      </dgm:t>
    </dgm:pt>
    <dgm:pt modelId="{A4A7C8A5-7D23-4AA9-A3A8-FFDCF51FF895}" type="parTrans" cxnId="{0ED17A14-6213-4E16-9911-024BE0D217EF}">
      <dgm:prSet/>
      <dgm:spPr/>
      <dgm:t>
        <a:bodyPr/>
        <a:lstStyle/>
        <a:p>
          <a:endParaRPr lang="en-US"/>
        </a:p>
      </dgm:t>
    </dgm:pt>
    <dgm:pt modelId="{F3E87D29-792B-4A4C-98CC-21FE990646F0}" type="sibTrans" cxnId="{0ED17A14-6213-4E16-9911-024BE0D217EF}">
      <dgm:prSet/>
      <dgm:spPr/>
      <dgm:t>
        <a:bodyPr/>
        <a:lstStyle/>
        <a:p>
          <a:endParaRPr lang="en-US"/>
        </a:p>
      </dgm:t>
    </dgm:pt>
    <dgm:pt modelId="{C7CC97CD-9904-4726-812E-D909CBCF3238}">
      <dgm:prSet/>
      <dgm:spPr>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effectLst>
          <a:outerShdw blurRad="50800" dist="38100" dir="2700000" algn="tl" rotWithShape="0">
            <a:prstClr val="black">
              <a:alpha val="40000"/>
            </a:prstClr>
          </a:outerShdw>
        </a:effectLst>
      </dgm:spPr>
      <dgm:t>
        <a:bodyPr/>
        <a:lstStyle/>
        <a:p>
          <a:pPr>
            <a:lnSpc>
              <a:spcPct val="150000"/>
            </a:lnSpc>
          </a:pPr>
          <a:r>
            <a:rPr lang="en-US"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7. E-R Diagram</a:t>
          </a:r>
          <a:endParaRPr lang="en-IN"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endParaRPr>
        </a:p>
      </dgm:t>
    </dgm:pt>
    <dgm:pt modelId="{DCD092FD-905A-4DD1-A300-B3C325BB1517}" type="parTrans" cxnId="{35A1D457-CE58-4A81-B7EA-78DF15C46E1D}">
      <dgm:prSet/>
      <dgm:spPr/>
      <dgm:t>
        <a:bodyPr/>
        <a:lstStyle/>
        <a:p>
          <a:endParaRPr lang="en-US"/>
        </a:p>
      </dgm:t>
    </dgm:pt>
    <dgm:pt modelId="{C109E89F-380E-41AB-8A63-FE273303A93E}" type="sibTrans" cxnId="{35A1D457-CE58-4A81-B7EA-78DF15C46E1D}">
      <dgm:prSet/>
      <dgm:spPr/>
      <dgm:t>
        <a:bodyPr/>
        <a:lstStyle/>
        <a:p>
          <a:endParaRPr lang="en-US"/>
        </a:p>
      </dgm:t>
    </dgm:pt>
    <dgm:pt modelId="{BAC58F92-B79E-40F4-ACB8-4F74A8065AB2}">
      <dgm:prSet/>
      <dgm:spPr>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effectLst>
          <a:outerShdw blurRad="50800" dist="38100" dir="2700000" algn="tl" rotWithShape="0">
            <a:prstClr val="black">
              <a:alpha val="40000"/>
            </a:prstClr>
          </a:outerShdw>
        </a:effectLst>
      </dgm:spPr>
      <dgm:t>
        <a:bodyPr/>
        <a:lstStyle/>
        <a:p>
          <a:pPr>
            <a:lnSpc>
              <a:spcPct val="150000"/>
            </a:lnSpc>
          </a:pPr>
          <a:r>
            <a:rPr lang="en-IN"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8. Screen Shots Of Output and details</a:t>
          </a:r>
        </a:p>
      </dgm:t>
    </dgm:pt>
    <dgm:pt modelId="{DCF23349-606A-48B1-87F1-FDDA6B95F117}" type="parTrans" cxnId="{0C02F2BC-55BC-4657-876D-353090B41342}">
      <dgm:prSet/>
      <dgm:spPr/>
      <dgm:t>
        <a:bodyPr/>
        <a:lstStyle/>
        <a:p>
          <a:endParaRPr lang="en-US"/>
        </a:p>
      </dgm:t>
    </dgm:pt>
    <dgm:pt modelId="{519A5A5A-0FA7-41DB-A97E-5D304F6CBDF4}" type="sibTrans" cxnId="{0C02F2BC-55BC-4657-876D-353090B41342}">
      <dgm:prSet/>
      <dgm:spPr/>
      <dgm:t>
        <a:bodyPr/>
        <a:lstStyle/>
        <a:p>
          <a:endParaRPr lang="en-US"/>
        </a:p>
      </dgm:t>
    </dgm:pt>
    <dgm:pt modelId="{6C8A1198-0DD8-448B-BD23-134EA7B51F12}">
      <dgm:prSet/>
      <dgm:spPr>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effectLst>
          <a:outerShdw blurRad="50800" dist="38100" dir="2700000" algn="tl" rotWithShape="0">
            <a:prstClr val="black">
              <a:alpha val="40000"/>
            </a:prstClr>
          </a:outerShdw>
        </a:effectLst>
      </dgm:spPr>
      <dgm:t>
        <a:bodyPr/>
        <a:lstStyle/>
        <a:p>
          <a:pPr>
            <a:lnSpc>
              <a:spcPct val="150000"/>
            </a:lnSpc>
          </a:pPr>
          <a:r>
            <a:rPr lang="en-IN" b="1"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9. Conclusion</a:t>
          </a:r>
        </a:p>
      </dgm:t>
    </dgm:pt>
    <dgm:pt modelId="{E1CE9920-00A5-4F7B-898A-F9FD9AF59A7C}" type="parTrans" cxnId="{02A24745-E09B-462E-9596-CBE467612B6B}">
      <dgm:prSet/>
      <dgm:spPr/>
      <dgm:t>
        <a:bodyPr/>
        <a:lstStyle/>
        <a:p>
          <a:endParaRPr lang="en-US"/>
        </a:p>
      </dgm:t>
    </dgm:pt>
    <dgm:pt modelId="{F089A996-83C5-4B66-87A3-8701EE38E8FA}" type="sibTrans" cxnId="{02A24745-E09B-462E-9596-CBE467612B6B}">
      <dgm:prSet/>
      <dgm:spPr/>
      <dgm:t>
        <a:bodyPr/>
        <a:lstStyle/>
        <a:p>
          <a:endParaRPr lang="en-US"/>
        </a:p>
      </dgm:t>
    </dgm:pt>
    <dgm:pt modelId="{FDB3E175-AE5A-4166-8C31-23724AEE0E00}" type="pres">
      <dgm:prSet presAssocID="{C6E84F93-7C4C-4BF8-BDC9-C62CF5C2A895}" presName="linear" presStyleCnt="0">
        <dgm:presLayoutVars>
          <dgm:animLvl val="lvl"/>
          <dgm:resizeHandles val="exact"/>
        </dgm:presLayoutVars>
      </dgm:prSet>
      <dgm:spPr/>
    </dgm:pt>
    <dgm:pt modelId="{F53DD02F-5E13-49B1-BE33-B5DB065C193E}" type="pres">
      <dgm:prSet presAssocID="{E692D21F-7C64-455C-8931-2CDB9644C09C}" presName="parentText" presStyleLbl="node1" presStyleIdx="0" presStyleCnt="9" custLinFactNeighborX="1614" custLinFactNeighborY="-40497">
        <dgm:presLayoutVars>
          <dgm:chMax val="0"/>
          <dgm:bulletEnabled val="1"/>
        </dgm:presLayoutVars>
      </dgm:prSet>
      <dgm:spPr/>
    </dgm:pt>
    <dgm:pt modelId="{016FCCC3-62DD-4489-8FA5-28C9C93996D7}" type="pres">
      <dgm:prSet presAssocID="{C4038548-A7A4-490A-ADCF-9ECDB73C624F}" presName="spacer" presStyleCnt="0"/>
      <dgm:spPr/>
    </dgm:pt>
    <dgm:pt modelId="{D752ED77-27A4-47B9-B7A7-992A84B546D1}" type="pres">
      <dgm:prSet presAssocID="{DEA3C0B0-F7A3-4178-80BD-84943B6FA821}" presName="parentText" presStyleLbl="node1" presStyleIdx="1" presStyleCnt="9">
        <dgm:presLayoutVars>
          <dgm:chMax val="0"/>
          <dgm:bulletEnabled val="1"/>
        </dgm:presLayoutVars>
      </dgm:prSet>
      <dgm:spPr/>
    </dgm:pt>
    <dgm:pt modelId="{FA2A6613-C0BA-49EF-9E6D-FA97AB6358B4}" type="pres">
      <dgm:prSet presAssocID="{AFDA291A-B282-4308-8D3B-76EB2B981EF1}" presName="spacer" presStyleCnt="0"/>
      <dgm:spPr/>
    </dgm:pt>
    <dgm:pt modelId="{7CC37B34-36AD-4F2B-A74F-089D3E3E8A4A}" type="pres">
      <dgm:prSet presAssocID="{29AAEAC4-E29E-4679-9F2D-CC133F18E7E6}" presName="parentText" presStyleLbl="node1" presStyleIdx="2" presStyleCnt="9">
        <dgm:presLayoutVars>
          <dgm:chMax val="0"/>
          <dgm:bulletEnabled val="1"/>
        </dgm:presLayoutVars>
      </dgm:prSet>
      <dgm:spPr/>
    </dgm:pt>
    <dgm:pt modelId="{BDDB77AE-45AC-4D59-A48E-927E7DBAF915}" type="pres">
      <dgm:prSet presAssocID="{8A2693C3-B316-4583-B41B-740412F1A0EF}" presName="spacer" presStyleCnt="0"/>
      <dgm:spPr/>
    </dgm:pt>
    <dgm:pt modelId="{A9EBD632-6B2C-40E6-B57C-28425F49C74D}" type="pres">
      <dgm:prSet presAssocID="{0ECCA47F-6E5F-433D-B347-DBAF5598B1A1}" presName="parentText" presStyleLbl="node1" presStyleIdx="3" presStyleCnt="9">
        <dgm:presLayoutVars>
          <dgm:chMax val="0"/>
          <dgm:bulletEnabled val="1"/>
        </dgm:presLayoutVars>
      </dgm:prSet>
      <dgm:spPr/>
    </dgm:pt>
    <dgm:pt modelId="{8314ED87-3A7F-4EFC-8FCD-021891EF61C6}" type="pres">
      <dgm:prSet presAssocID="{038BC727-380F-4F8D-9EEA-4BFF73D5C544}" presName="spacer" presStyleCnt="0"/>
      <dgm:spPr/>
    </dgm:pt>
    <dgm:pt modelId="{12C087C3-8FE1-44D4-8532-9D847462151C}" type="pres">
      <dgm:prSet presAssocID="{7689BFCF-3F5B-4DAF-A0F9-93F2A0876A45}" presName="parentText" presStyleLbl="node1" presStyleIdx="4" presStyleCnt="9">
        <dgm:presLayoutVars>
          <dgm:chMax val="0"/>
          <dgm:bulletEnabled val="1"/>
        </dgm:presLayoutVars>
      </dgm:prSet>
      <dgm:spPr/>
    </dgm:pt>
    <dgm:pt modelId="{6EB096B3-0DED-4B07-B7E5-8833543CD4E0}" type="pres">
      <dgm:prSet presAssocID="{A020A1A2-1511-4D07-AF65-FCDEC4499BB5}" presName="spacer" presStyleCnt="0"/>
      <dgm:spPr/>
    </dgm:pt>
    <dgm:pt modelId="{E8EE796A-DF6E-467D-9F21-6689B26935CB}" type="pres">
      <dgm:prSet presAssocID="{850D5E40-5D0B-400E-B3C4-0BFA576DB11B}" presName="parentText" presStyleLbl="node1" presStyleIdx="5" presStyleCnt="9">
        <dgm:presLayoutVars>
          <dgm:chMax val="0"/>
          <dgm:bulletEnabled val="1"/>
        </dgm:presLayoutVars>
      </dgm:prSet>
      <dgm:spPr/>
    </dgm:pt>
    <dgm:pt modelId="{4CB44436-693F-444D-AFCB-0DD9BC3D53ED}" type="pres">
      <dgm:prSet presAssocID="{F3E87D29-792B-4A4C-98CC-21FE990646F0}" presName="spacer" presStyleCnt="0"/>
      <dgm:spPr/>
    </dgm:pt>
    <dgm:pt modelId="{44261CF6-4C8C-43D8-B37E-2880BE0FD906}" type="pres">
      <dgm:prSet presAssocID="{C7CC97CD-9904-4726-812E-D909CBCF3238}" presName="parentText" presStyleLbl="node1" presStyleIdx="6" presStyleCnt="9">
        <dgm:presLayoutVars>
          <dgm:chMax val="0"/>
          <dgm:bulletEnabled val="1"/>
        </dgm:presLayoutVars>
      </dgm:prSet>
      <dgm:spPr/>
    </dgm:pt>
    <dgm:pt modelId="{C94CA90A-8D60-43C0-9097-170CED492400}" type="pres">
      <dgm:prSet presAssocID="{C109E89F-380E-41AB-8A63-FE273303A93E}" presName="spacer" presStyleCnt="0"/>
      <dgm:spPr/>
    </dgm:pt>
    <dgm:pt modelId="{26012BCE-E9BE-4214-8DB9-BEC942EEB506}" type="pres">
      <dgm:prSet presAssocID="{BAC58F92-B79E-40F4-ACB8-4F74A8065AB2}" presName="parentText" presStyleLbl="node1" presStyleIdx="7" presStyleCnt="9">
        <dgm:presLayoutVars>
          <dgm:chMax val="0"/>
          <dgm:bulletEnabled val="1"/>
        </dgm:presLayoutVars>
      </dgm:prSet>
      <dgm:spPr/>
    </dgm:pt>
    <dgm:pt modelId="{9A9F2485-5075-4B53-A3D5-D297B10D102C}" type="pres">
      <dgm:prSet presAssocID="{519A5A5A-0FA7-41DB-A97E-5D304F6CBDF4}" presName="spacer" presStyleCnt="0"/>
      <dgm:spPr/>
    </dgm:pt>
    <dgm:pt modelId="{69588FC1-0389-4186-8CAD-4A018A6D4170}" type="pres">
      <dgm:prSet presAssocID="{6C8A1198-0DD8-448B-BD23-134EA7B51F12}" presName="parentText" presStyleLbl="node1" presStyleIdx="8" presStyleCnt="9">
        <dgm:presLayoutVars>
          <dgm:chMax val="0"/>
          <dgm:bulletEnabled val="1"/>
        </dgm:presLayoutVars>
      </dgm:prSet>
      <dgm:spPr/>
    </dgm:pt>
  </dgm:ptLst>
  <dgm:cxnLst>
    <dgm:cxn modelId="{ED2FA911-68B9-48A5-99D1-3E1B2C81F2E2}" type="presOf" srcId="{C6E84F93-7C4C-4BF8-BDC9-C62CF5C2A895}" destId="{FDB3E175-AE5A-4166-8C31-23724AEE0E00}" srcOrd="0" destOrd="0" presId="urn:microsoft.com/office/officeart/2005/8/layout/vList2"/>
    <dgm:cxn modelId="{0ED17A14-6213-4E16-9911-024BE0D217EF}" srcId="{C6E84F93-7C4C-4BF8-BDC9-C62CF5C2A895}" destId="{850D5E40-5D0B-400E-B3C4-0BFA576DB11B}" srcOrd="5" destOrd="0" parTransId="{A4A7C8A5-7D23-4AA9-A3A8-FFDCF51FF895}" sibTransId="{F3E87D29-792B-4A4C-98CC-21FE990646F0}"/>
    <dgm:cxn modelId="{6E938518-2921-4BDC-B0FE-9A099AC3EE77}" type="presOf" srcId="{7689BFCF-3F5B-4DAF-A0F9-93F2A0876A45}" destId="{12C087C3-8FE1-44D4-8532-9D847462151C}" srcOrd="0" destOrd="0" presId="urn:microsoft.com/office/officeart/2005/8/layout/vList2"/>
    <dgm:cxn modelId="{9AF52922-EF22-4FA6-9576-A8AA3D38A515}" type="presOf" srcId="{0ECCA47F-6E5F-433D-B347-DBAF5598B1A1}" destId="{A9EBD632-6B2C-40E6-B57C-28425F49C74D}" srcOrd="0" destOrd="0" presId="urn:microsoft.com/office/officeart/2005/8/layout/vList2"/>
    <dgm:cxn modelId="{599D612E-30D8-4FEA-9BCD-D3BBB261E9FD}" type="presOf" srcId="{29AAEAC4-E29E-4679-9F2D-CC133F18E7E6}" destId="{7CC37B34-36AD-4F2B-A74F-089D3E3E8A4A}" srcOrd="0" destOrd="0" presId="urn:microsoft.com/office/officeart/2005/8/layout/vList2"/>
    <dgm:cxn modelId="{02A24745-E09B-462E-9596-CBE467612B6B}" srcId="{C6E84F93-7C4C-4BF8-BDC9-C62CF5C2A895}" destId="{6C8A1198-0DD8-448B-BD23-134EA7B51F12}" srcOrd="8" destOrd="0" parTransId="{E1CE9920-00A5-4F7B-898A-F9FD9AF59A7C}" sibTransId="{F089A996-83C5-4B66-87A3-8701EE38E8FA}"/>
    <dgm:cxn modelId="{92773F67-E1AF-498C-AC65-24923371A79D}" type="presOf" srcId="{C7CC97CD-9904-4726-812E-D909CBCF3238}" destId="{44261CF6-4C8C-43D8-B37E-2880BE0FD906}" srcOrd="0" destOrd="0" presId="urn:microsoft.com/office/officeart/2005/8/layout/vList2"/>
    <dgm:cxn modelId="{07F88E50-D23B-4F6F-B05A-B72B09B9FEB7}" srcId="{C6E84F93-7C4C-4BF8-BDC9-C62CF5C2A895}" destId="{29AAEAC4-E29E-4679-9F2D-CC133F18E7E6}" srcOrd="2" destOrd="0" parTransId="{267C5097-76AA-4234-9E2A-053CE10E5012}" sibTransId="{8A2693C3-B316-4583-B41B-740412F1A0EF}"/>
    <dgm:cxn modelId="{35A1D457-CE58-4A81-B7EA-78DF15C46E1D}" srcId="{C6E84F93-7C4C-4BF8-BDC9-C62CF5C2A895}" destId="{C7CC97CD-9904-4726-812E-D909CBCF3238}" srcOrd="6" destOrd="0" parTransId="{DCD092FD-905A-4DD1-A300-B3C325BB1517}" sibTransId="{C109E89F-380E-41AB-8A63-FE273303A93E}"/>
    <dgm:cxn modelId="{7EB2657D-6954-41A9-86B5-0FEBAAD03C9D}" srcId="{C6E84F93-7C4C-4BF8-BDC9-C62CF5C2A895}" destId="{E692D21F-7C64-455C-8931-2CDB9644C09C}" srcOrd="0" destOrd="0" parTransId="{FCD5EA29-BA3D-4AFB-AF5E-48D31CFC432F}" sibTransId="{C4038548-A7A4-490A-ADCF-9ECDB73C624F}"/>
    <dgm:cxn modelId="{E762F280-FD06-4EEA-BB09-625E8F3434A3}" type="presOf" srcId="{DEA3C0B0-F7A3-4178-80BD-84943B6FA821}" destId="{D752ED77-27A4-47B9-B7A7-992A84B546D1}" srcOrd="0" destOrd="0" presId="urn:microsoft.com/office/officeart/2005/8/layout/vList2"/>
    <dgm:cxn modelId="{318C268D-6700-43B2-9441-4637A6263202}" srcId="{C6E84F93-7C4C-4BF8-BDC9-C62CF5C2A895}" destId="{0ECCA47F-6E5F-433D-B347-DBAF5598B1A1}" srcOrd="3" destOrd="0" parTransId="{24BDB205-90D3-461A-95A7-558C16E3CB2A}" sibTransId="{038BC727-380F-4F8D-9EEA-4BFF73D5C544}"/>
    <dgm:cxn modelId="{AB51ABA8-E2F1-493A-96A0-7AB390DA4C6F}" type="presOf" srcId="{E692D21F-7C64-455C-8931-2CDB9644C09C}" destId="{F53DD02F-5E13-49B1-BE33-B5DB065C193E}" srcOrd="0" destOrd="0" presId="urn:microsoft.com/office/officeart/2005/8/layout/vList2"/>
    <dgm:cxn modelId="{0C02F2BC-55BC-4657-876D-353090B41342}" srcId="{C6E84F93-7C4C-4BF8-BDC9-C62CF5C2A895}" destId="{BAC58F92-B79E-40F4-ACB8-4F74A8065AB2}" srcOrd="7" destOrd="0" parTransId="{DCF23349-606A-48B1-87F1-FDDA6B95F117}" sibTransId="{519A5A5A-0FA7-41DB-A97E-5D304F6CBDF4}"/>
    <dgm:cxn modelId="{25B9FBBD-96C3-4D31-8493-A49B90FF6146}" type="presOf" srcId="{6C8A1198-0DD8-448B-BD23-134EA7B51F12}" destId="{69588FC1-0389-4186-8CAD-4A018A6D4170}" srcOrd="0" destOrd="0" presId="urn:microsoft.com/office/officeart/2005/8/layout/vList2"/>
    <dgm:cxn modelId="{698A35C2-E45A-455A-9AAB-476789D8560C}" srcId="{C6E84F93-7C4C-4BF8-BDC9-C62CF5C2A895}" destId="{7689BFCF-3F5B-4DAF-A0F9-93F2A0876A45}" srcOrd="4" destOrd="0" parTransId="{A8DE3F7B-E311-4E37-857C-1071D688B74D}" sibTransId="{A020A1A2-1511-4D07-AF65-FCDEC4499BB5}"/>
    <dgm:cxn modelId="{27A7B5C6-B614-4EF2-B020-BF709AAB969C}" type="presOf" srcId="{850D5E40-5D0B-400E-B3C4-0BFA576DB11B}" destId="{E8EE796A-DF6E-467D-9F21-6689B26935CB}" srcOrd="0" destOrd="0" presId="urn:microsoft.com/office/officeart/2005/8/layout/vList2"/>
    <dgm:cxn modelId="{3BA09EEB-6799-43D7-B525-2356FE92EA12}" srcId="{C6E84F93-7C4C-4BF8-BDC9-C62CF5C2A895}" destId="{DEA3C0B0-F7A3-4178-80BD-84943B6FA821}" srcOrd="1" destOrd="0" parTransId="{00A63CE7-9DC3-4B12-9BEA-90A844A2DDB6}" sibTransId="{AFDA291A-B282-4308-8D3B-76EB2B981EF1}"/>
    <dgm:cxn modelId="{7BFAAAEC-1250-43F9-908D-B14360025DE7}" type="presOf" srcId="{BAC58F92-B79E-40F4-ACB8-4F74A8065AB2}" destId="{26012BCE-E9BE-4214-8DB9-BEC942EEB506}" srcOrd="0" destOrd="0" presId="urn:microsoft.com/office/officeart/2005/8/layout/vList2"/>
    <dgm:cxn modelId="{2FDD652F-6BD1-4957-87BC-B754EC6A84B4}" type="presParOf" srcId="{FDB3E175-AE5A-4166-8C31-23724AEE0E00}" destId="{F53DD02F-5E13-49B1-BE33-B5DB065C193E}" srcOrd="0" destOrd="0" presId="urn:microsoft.com/office/officeart/2005/8/layout/vList2"/>
    <dgm:cxn modelId="{7AA1785B-8EC8-4ABF-B1B7-551B3F9CFB8A}" type="presParOf" srcId="{FDB3E175-AE5A-4166-8C31-23724AEE0E00}" destId="{016FCCC3-62DD-4489-8FA5-28C9C93996D7}" srcOrd="1" destOrd="0" presId="urn:microsoft.com/office/officeart/2005/8/layout/vList2"/>
    <dgm:cxn modelId="{B12EF3B2-210C-4125-B2E7-D4765BFE0ECD}" type="presParOf" srcId="{FDB3E175-AE5A-4166-8C31-23724AEE0E00}" destId="{D752ED77-27A4-47B9-B7A7-992A84B546D1}" srcOrd="2" destOrd="0" presId="urn:microsoft.com/office/officeart/2005/8/layout/vList2"/>
    <dgm:cxn modelId="{B16B90CC-B375-456D-BCAC-5790A1522B0B}" type="presParOf" srcId="{FDB3E175-AE5A-4166-8C31-23724AEE0E00}" destId="{FA2A6613-C0BA-49EF-9E6D-FA97AB6358B4}" srcOrd="3" destOrd="0" presId="urn:microsoft.com/office/officeart/2005/8/layout/vList2"/>
    <dgm:cxn modelId="{D97DFADE-FCD2-4F7B-98E6-FCBEF0E47750}" type="presParOf" srcId="{FDB3E175-AE5A-4166-8C31-23724AEE0E00}" destId="{7CC37B34-36AD-4F2B-A74F-089D3E3E8A4A}" srcOrd="4" destOrd="0" presId="urn:microsoft.com/office/officeart/2005/8/layout/vList2"/>
    <dgm:cxn modelId="{92996840-DF92-46AF-B653-D8B2058CAF05}" type="presParOf" srcId="{FDB3E175-AE5A-4166-8C31-23724AEE0E00}" destId="{BDDB77AE-45AC-4D59-A48E-927E7DBAF915}" srcOrd="5" destOrd="0" presId="urn:microsoft.com/office/officeart/2005/8/layout/vList2"/>
    <dgm:cxn modelId="{F4E0CE80-1E68-4042-8D7B-A1B8E4F59146}" type="presParOf" srcId="{FDB3E175-AE5A-4166-8C31-23724AEE0E00}" destId="{A9EBD632-6B2C-40E6-B57C-28425F49C74D}" srcOrd="6" destOrd="0" presId="urn:microsoft.com/office/officeart/2005/8/layout/vList2"/>
    <dgm:cxn modelId="{3590F3AF-B34F-46DB-8C1B-CD79CEFA667F}" type="presParOf" srcId="{FDB3E175-AE5A-4166-8C31-23724AEE0E00}" destId="{8314ED87-3A7F-4EFC-8FCD-021891EF61C6}" srcOrd="7" destOrd="0" presId="urn:microsoft.com/office/officeart/2005/8/layout/vList2"/>
    <dgm:cxn modelId="{9DF5A128-D9B7-484C-A7C0-443F6E0DDC9A}" type="presParOf" srcId="{FDB3E175-AE5A-4166-8C31-23724AEE0E00}" destId="{12C087C3-8FE1-44D4-8532-9D847462151C}" srcOrd="8" destOrd="0" presId="urn:microsoft.com/office/officeart/2005/8/layout/vList2"/>
    <dgm:cxn modelId="{C989E54B-87E3-46F4-9781-0DEE4FDB8648}" type="presParOf" srcId="{FDB3E175-AE5A-4166-8C31-23724AEE0E00}" destId="{6EB096B3-0DED-4B07-B7E5-8833543CD4E0}" srcOrd="9" destOrd="0" presId="urn:microsoft.com/office/officeart/2005/8/layout/vList2"/>
    <dgm:cxn modelId="{7AACDEA6-5942-449D-912E-F34A3218BB55}" type="presParOf" srcId="{FDB3E175-AE5A-4166-8C31-23724AEE0E00}" destId="{E8EE796A-DF6E-467D-9F21-6689B26935CB}" srcOrd="10" destOrd="0" presId="urn:microsoft.com/office/officeart/2005/8/layout/vList2"/>
    <dgm:cxn modelId="{809E8B21-6B4B-4EB0-8975-F8606B871E45}" type="presParOf" srcId="{FDB3E175-AE5A-4166-8C31-23724AEE0E00}" destId="{4CB44436-693F-444D-AFCB-0DD9BC3D53ED}" srcOrd="11" destOrd="0" presId="urn:microsoft.com/office/officeart/2005/8/layout/vList2"/>
    <dgm:cxn modelId="{19E986DD-3FFC-4830-84E7-2F4B02B02119}" type="presParOf" srcId="{FDB3E175-AE5A-4166-8C31-23724AEE0E00}" destId="{44261CF6-4C8C-43D8-B37E-2880BE0FD906}" srcOrd="12" destOrd="0" presId="urn:microsoft.com/office/officeart/2005/8/layout/vList2"/>
    <dgm:cxn modelId="{62A6C359-6F39-4CDA-BBCA-43B11A8265BD}" type="presParOf" srcId="{FDB3E175-AE5A-4166-8C31-23724AEE0E00}" destId="{C94CA90A-8D60-43C0-9097-170CED492400}" srcOrd="13" destOrd="0" presId="urn:microsoft.com/office/officeart/2005/8/layout/vList2"/>
    <dgm:cxn modelId="{9532B0A9-1179-4B07-9E77-23D66A110FAE}" type="presParOf" srcId="{FDB3E175-AE5A-4166-8C31-23724AEE0E00}" destId="{26012BCE-E9BE-4214-8DB9-BEC942EEB506}" srcOrd="14" destOrd="0" presId="urn:microsoft.com/office/officeart/2005/8/layout/vList2"/>
    <dgm:cxn modelId="{604743E3-DB76-4F70-B2B5-918A1A321334}" type="presParOf" srcId="{FDB3E175-AE5A-4166-8C31-23724AEE0E00}" destId="{9A9F2485-5075-4B53-A3D5-D297B10D102C}" srcOrd="15" destOrd="0" presId="urn:microsoft.com/office/officeart/2005/8/layout/vList2"/>
    <dgm:cxn modelId="{081E36CF-EB48-4A25-8EB9-74B95502A7F5}" type="presParOf" srcId="{FDB3E175-AE5A-4166-8C31-23724AEE0E00}" destId="{69588FC1-0389-4186-8CAD-4A018A6D4170}" srcOrd="1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3DD02F-5E13-49B1-BE33-B5DB065C193E}">
      <dsp:nvSpPr>
        <dsp:cNvPr id="0" name=""/>
        <dsp:cNvSpPr/>
      </dsp:nvSpPr>
      <dsp:spPr>
        <a:xfrm>
          <a:off x="0" y="27128"/>
          <a:ext cx="7063362" cy="505440"/>
        </a:xfrm>
        <a:prstGeom prst="roundRect">
          <a:avLst/>
        </a:prstGeom>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lin ang="8100000" scaled="1"/>
          <a:tileRect/>
        </a:gra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50000"/>
            </a:lnSpc>
            <a:spcBef>
              <a:spcPct val="0"/>
            </a:spcBef>
            <a:spcAft>
              <a:spcPct val="35000"/>
            </a:spcAft>
            <a:buFont typeface="+mj-lt"/>
            <a:buNone/>
          </a:pPr>
          <a:r>
            <a:rPr lang="en-IN"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1. Introduction</a:t>
          </a:r>
          <a:endParaRPr lang="en-US"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ndParaRPr>
        </a:p>
      </dsp:txBody>
      <dsp:txXfrm>
        <a:off x="24674" y="51802"/>
        <a:ext cx="7014014" cy="456092"/>
      </dsp:txXfrm>
    </dsp:sp>
    <dsp:sp modelId="{D752ED77-27A4-47B9-B7A7-992A84B546D1}">
      <dsp:nvSpPr>
        <dsp:cNvPr id="0" name=""/>
        <dsp:cNvSpPr/>
      </dsp:nvSpPr>
      <dsp:spPr>
        <a:xfrm>
          <a:off x="0" y="597309"/>
          <a:ext cx="7063362" cy="505440"/>
        </a:xfrm>
        <a:prstGeom prst="roundRect">
          <a:avLst/>
        </a:prstGeom>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50000"/>
            </a:lnSpc>
            <a:spcBef>
              <a:spcPct val="0"/>
            </a:spcBef>
            <a:spcAft>
              <a:spcPct val="35000"/>
            </a:spcAft>
            <a:buNone/>
          </a:pPr>
          <a:r>
            <a:rPr lang="en-IN"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2. Objective</a:t>
          </a:r>
        </a:p>
      </dsp:txBody>
      <dsp:txXfrm>
        <a:off x="24674" y="621983"/>
        <a:ext cx="7014014" cy="456092"/>
      </dsp:txXfrm>
    </dsp:sp>
    <dsp:sp modelId="{7CC37B34-36AD-4F2B-A74F-089D3E3E8A4A}">
      <dsp:nvSpPr>
        <dsp:cNvPr id="0" name=""/>
        <dsp:cNvSpPr/>
      </dsp:nvSpPr>
      <dsp:spPr>
        <a:xfrm>
          <a:off x="0" y="1148829"/>
          <a:ext cx="7063362" cy="505440"/>
        </a:xfrm>
        <a:prstGeom prst="roundRect">
          <a:avLst/>
        </a:prstGeom>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50000"/>
            </a:lnSpc>
            <a:spcBef>
              <a:spcPct val="0"/>
            </a:spcBef>
            <a:spcAft>
              <a:spcPct val="35000"/>
            </a:spcAft>
            <a:buNone/>
          </a:pPr>
          <a:r>
            <a:rPr lang="en-IN"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3. Tools &amp; Languages Used</a:t>
          </a:r>
        </a:p>
      </dsp:txBody>
      <dsp:txXfrm>
        <a:off x="24674" y="1173503"/>
        <a:ext cx="7014014" cy="456092"/>
      </dsp:txXfrm>
    </dsp:sp>
    <dsp:sp modelId="{A9EBD632-6B2C-40E6-B57C-28425F49C74D}">
      <dsp:nvSpPr>
        <dsp:cNvPr id="0" name=""/>
        <dsp:cNvSpPr/>
      </dsp:nvSpPr>
      <dsp:spPr>
        <a:xfrm>
          <a:off x="0" y="1700349"/>
          <a:ext cx="7063362" cy="505440"/>
        </a:xfrm>
        <a:prstGeom prst="roundRect">
          <a:avLst/>
        </a:prstGeom>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50000"/>
            </a:lnSpc>
            <a:spcBef>
              <a:spcPct val="0"/>
            </a:spcBef>
            <a:spcAft>
              <a:spcPct val="35000"/>
            </a:spcAft>
            <a:buNone/>
          </a:pPr>
          <a:r>
            <a:rPr lang="en-IN"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4. Features of Employee Payroll Management System</a:t>
          </a:r>
        </a:p>
      </dsp:txBody>
      <dsp:txXfrm>
        <a:off x="24674" y="1725023"/>
        <a:ext cx="7014014" cy="456092"/>
      </dsp:txXfrm>
    </dsp:sp>
    <dsp:sp modelId="{12C087C3-8FE1-44D4-8532-9D847462151C}">
      <dsp:nvSpPr>
        <dsp:cNvPr id="0" name=""/>
        <dsp:cNvSpPr/>
      </dsp:nvSpPr>
      <dsp:spPr>
        <a:xfrm>
          <a:off x="0" y="2251869"/>
          <a:ext cx="7063362" cy="505440"/>
        </a:xfrm>
        <a:prstGeom prst="roundRect">
          <a:avLst/>
        </a:prstGeom>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50000"/>
            </a:lnSpc>
            <a:spcBef>
              <a:spcPct val="0"/>
            </a:spcBef>
            <a:spcAft>
              <a:spcPct val="35000"/>
            </a:spcAft>
            <a:buNone/>
          </a:pPr>
          <a:r>
            <a:rPr lang="en-IN"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5. Advantages</a:t>
          </a:r>
          <a:endParaRPr lang="en-US"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endParaRPr>
        </a:p>
      </dsp:txBody>
      <dsp:txXfrm>
        <a:off x="24674" y="2276543"/>
        <a:ext cx="7014014" cy="456092"/>
      </dsp:txXfrm>
    </dsp:sp>
    <dsp:sp modelId="{E8EE796A-DF6E-467D-9F21-6689B26935CB}">
      <dsp:nvSpPr>
        <dsp:cNvPr id="0" name=""/>
        <dsp:cNvSpPr/>
      </dsp:nvSpPr>
      <dsp:spPr>
        <a:xfrm>
          <a:off x="0" y="2803389"/>
          <a:ext cx="7063362" cy="505440"/>
        </a:xfrm>
        <a:prstGeom prst="roundRect">
          <a:avLst/>
        </a:prstGeom>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50000"/>
            </a:lnSpc>
            <a:spcBef>
              <a:spcPct val="0"/>
            </a:spcBef>
            <a:spcAft>
              <a:spcPct val="35000"/>
            </a:spcAft>
            <a:buNone/>
          </a:pPr>
          <a:r>
            <a:rPr lang="en-US"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6. App Flow</a:t>
          </a:r>
        </a:p>
      </dsp:txBody>
      <dsp:txXfrm>
        <a:off x="24674" y="2828063"/>
        <a:ext cx="7014014" cy="456092"/>
      </dsp:txXfrm>
    </dsp:sp>
    <dsp:sp modelId="{44261CF6-4C8C-43D8-B37E-2880BE0FD906}">
      <dsp:nvSpPr>
        <dsp:cNvPr id="0" name=""/>
        <dsp:cNvSpPr/>
      </dsp:nvSpPr>
      <dsp:spPr>
        <a:xfrm>
          <a:off x="0" y="3354909"/>
          <a:ext cx="7063362" cy="505440"/>
        </a:xfrm>
        <a:prstGeom prst="roundRect">
          <a:avLst/>
        </a:prstGeom>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50000"/>
            </a:lnSpc>
            <a:spcBef>
              <a:spcPct val="0"/>
            </a:spcBef>
            <a:spcAft>
              <a:spcPct val="35000"/>
            </a:spcAft>
            <a:buNone/>
          </a:pPr>
          <a:r>
            <a:rPr lang="en-US"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7. E-R Diagram</a:t>
          </a:r>
          <a:endParaRPr lang="en-IN"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endParaRPr>
        </a:p>
      </dsp:txBody>
      <dsp:txXfrm>
        <a:off x="24674" y="3379583"/>
        <a:ext cx="7014014" cy="456092"/>
      </dsp:txXfrm>
    </dsp:sp>
    <dsp:sp modelId="{26012BCE-E9BE-4214-8DB9-BEC942EEB506}">
      <dsp:nvSpPr>
        <dsp:cNvPr id="0" name=""/>
        <dsp:cNvSpPr/>
      </dsp:nvSpPr>
      <dsp:spPr>
        <a:xfrm>
          <a:off x="0" y="3906429"/>
          <a:ext cx="7063362" cy="505440"/>
        </a:xfrm>
        <a:prstGeom prst="roundRect">
          <a:avLst/>
        </a:prstGeom>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50000"/>
            </a:lnSpc>
            <a:spcBef>
              <a:spcPct val="0"/>
            </a:spcBef>
            <a:spcAft>
              <a:spcPct val="35000"/>
            </a:spcAft>
            <a:buNone/>
          </a:pPr>
          <a:r>
            <a:rPr lang="en-IN"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8. Screen Shots Of Output and details</a:t>
          </a:r>
        </a:p>
      </dsp:txBody>
      <dsp:txXfrm>
        <a:off x="24674" y="3931103"/>
        <a:ext cx="7014014" cy="456092"/>
      </dsp:txXfrm>
    </dsp:sp>
    <dsp:sp modelId="{69588FC1-0389-4186-8CAD-4A018A6D4170}">
      <dsp:nvSpPr>
        <dsp:cNvPr id="0" name=""/>
        <dsp:cNvSpPr/>
      </dsp:nvSpPr>
      <dsp:spPr>
        <a:xfrm>
          <a:off x="0" y="4457949"/>
          <a:ext cx="7063362" cy="505440"/>
        </a:xfrm>
        <a:prstGeom prst="roundRect">
          <a:avLst/>
        </a:prstGeom>
        <a:gradFill flip="none" rotWithShape="0">
          <a:gsLst>
            <a:gs pos="0">
              <a:schemeClr val="accent6">
                <a:hueOff val="0"/>
                <a:satOff val="0"/>
                <a:lumOff val="0"/>
                <a:tint val="66000"/>
                <a:satMod val="160000"/>
              </a:schemeClr>
            </a:gs>
            <a:gs pos="50000">
              <a:schemeClr val="accent6">
                <a:hueOff val="0"/>
                <a:satOff val="0"/>
                <a:lumOff val="0"/>
                <a:tint val="44500"/>
                <a:satMod val="160000"/>
              </a:schemeClr>
            </a:gs>
            <a:gs pos="100000">
              <a:schemeClr val="accent6">
                <a:hueOff val="0"/>
                <a:satOff val="0"/>
                <a:lumOff val="0"/>
                <a:tint val="23500"/>
                <a:satMod val="160000"/>
              </a:schemeClr>
            </a:gs>
          </a:gsLst>
          <a:path path="circle">
            <a:fillToRect l="100000" t="100000"/>
          </a:path>
          <a:tileRect r="-100000" b="-100000"/>
        </a:gradFill>
        <a:ln>
          <a:noFill/>
        </a:ln>
        <a:effectLst>
          <a:outerShdw blurRad="50800" dist="38100" dir="2700000" algn="tl" rotWithShape="0">
            <a:prstClr val="black">
              <a:alpha val="40000"/>
            </a:prstClr>
          </a:outerShdw>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150000"/>
            </a:lnSpc>
            <a:spcBef>
              <a:spcPct val="0"/>
            </a:spcBef>
            <a:spcAft>
              <a:spcPct val="35000"/>
            </a:spcAft>
            <a:buNone/>
          </a:pPr>
          <a:r>
            <a:rPr lang="en-IN" sz="1600" b="1" kern="1200" dirty="0">
              <a:solidFill>
                <a:schemeClr val="tx1">
                  <a:lumMod val="85000"/>
                  <a:lumOff val="15000"/>
                </a:schemeClr>
              </a:solidFill>
              <a:effectLst>
                <a:outerShdw blurRad="38100" dist="38100" dir="2700000" algn="tl">
                  <a:srgbClr val="000000">
                    <a:alpha val="43137"/>
                  </a:srgbClr>
                </a:outerShdw>
              </a:effectLst>
              <a:latin typeface="Castellar" panose="020A0402060406010301" pitchFamily="18" charset="0"/>
              <a:ea typeface="SimSun" panose="02010600030101010101" pitchFamily="2" charset="-122"/>
              <a:cs typeface="Times New Roman" panose="02020603050405020304" pitchFamily="18" charset="0"/>
            </a:rPr>
            <a:t>9. Conclusion</a:t>
          </a:r>
        </a:p>
      </dsp:txBody>
      <dsp:txXfrm>
        <a:off x="24674" y="4482623"/>
        <a:ext cx="7014014" cy="4560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9/19/2024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t>‹#›</a:t>
            </a:fld>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4FE048-FAD0-D943-9A17-3C4CB7633182}" type="datetimeFigureOut">
              <a:rPr lang="en-US" smtClean="0"/>
              <a:t>9/19/2024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47812-3409-784D-BAE7-ABE53735D59F}" type="slidenum">
              <a:rPr lang="en-US" smtClean="0"/>
              <a:t>‹#›</a:t>
            </a:fld>
            <a:endParaRPr lang="en-US"/>
          </a:p>
        </p:txBody>
      </p:sp>
    </p:spTree>
    <p:extLst>
      <p:ext uri="{BB962C8B-B14F-4D97-AF65-F5344CB8AC3E}">
        <p14:creationId xmlns:p14="http://schemas.microsoft.com/office/powerpoint/2010/main" val="10150300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23A35-1FA6-84F9-C9C9-8EFD760A5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CDB01-A300-500A-E9FF-5021D5B21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B90371-6E13-9BA6-3274-E7DFC0AA83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DD689E-823E-FB48-22C9-BEE63C553E8C}"/>
              </a:ext>
            </a:extLst>
          </p:cNvPr>
          <p:cNvSpPr>
            <a:spLocks noGrp="1"/>
          </p:cNvSpPr>
          <p:nvPr>
            <p:ph type="sldNum" sz="quarter" idx="5"/>
          </p:nvPr>
        </p:nvSpPr>
        <p:spPr/>
        <p:txBody>
          <a:bodyPr/>
          <a:lstStyle/>
          <a:p>
            <a:fld id="{55247812-3409-784D-BAE7-ABE53735D59F}" type="slidenum">
              <a:rPr lang="en-US" smtClean="0"/>
              <a:t>2</a:t>
            </a:fld>
            <a:endParaRPr lang="en-US"/>
          </a:p>
        </p:txBody>
      </p:sp>
    </p:spTree>
    <p:extLst>
      <p:ext uri="{BB962C8B-B14F-4D97-AF65-F5344CB8AC3E}">
        <p14:creationId xmlns:p14="http://schemas.microsoft.com/office/powerpoint/2010/main" val="22172940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14</a:t>
            </a:fld>
            <a:endParaRPr lang="en-US"/>
          </a:p>
        </p:txBody>
      </p:sp>
    </p:spTree>
    <p:extLst>
      <p:ext uri="{BB962C8B-B14F-4D97-AF65-F5344CB8AC3E}">
        <p14:creationId xmlns:p14="http://schemas.microsoft.com/office/powerpoint/2010/main" val="801899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16</a:t>
            </a:fld>
            <a:endParaRPr lang="en-US"/>
          </a:p>
        </p:txBody>
      </p:sp>
    </p:spTree>
    <p:extLst>
      <p:ext uri="{BB962C8B-B14F-4D97-AF65-F5344CB8AC3E}">
        <p14:creationId xmlns:p14="http://schemas.microsoft.com/office/powerpoint/2010/main" val="17110522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19</a:t>
            </a:fld>
            <a:endParaRPr lang="en-US"/>
          </a:p>
        </p:txBody>
      </p:sp>
    </p:spTree>
    <p:extLst>
      <p:ext uri="{BB962C8B-B14F-4D97-AF65-F5344CB8AC3E}">
        <p14:creationId xmlns:p14="http://schemas.microsoft.com/office/powerpoint/2010/main" val="2104139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22</a:t>
            </a:fld>
            <a:endParaRPr lang="en-US"/>
          </a:p>
        </p:txBody>
      </p:sp>
    </p:spTree>
    <p:extLst>
      <p:ext uri="{BB962C8B-B14F-4D97-AF65-F5344CB8AC3E}">
        <p14:creationId xmlns:p14="http://schemas.microsoft.com/office/powerpoint/2010/main" val="483935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25</a:t>
            </a:fld>
            <a:endParaRPr lang="en-US"/>
          </a:p>
        </p:txBody>
      </p:sp>
    </p:spTree>
    <p:extLst>
      <p:ext uri="{BB962C8B-B14F-4D97-AF65-F5344CB8AC3E}">
        <p14:creationId xmlns:p14="http://schemas.microsoft.com/office/powerpoint/2010/main" val="1231661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28</a:t>
            </a:fld>
            <a:endParaRPr lang="en-US"/>
          </a:p>
        </p:txBody>
      </p:sp>
    </p:spTree>
    <p:extLst>
      <p:ext uri="{BB962C8B-B14F-4D97-AF65-F5344CB8AC3E}">
        <p14:creationId xmlns:p14="http://schemas.microsoft.com/office/powerpoint/2010/main" val="2281591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32</a:t>
            </a:fld>
            <a:endParaRPr lang="en-US"/>
          </a:p>
        </p:txBody>
      </p:sp>
    </p:spTree>
    <p:extLst>
      <p:ext uri="{BB962C8B-B14F-4D97-AF65-F5344CB8AC3E}">
        <p14:creationId xmlns:p14="http://schemas.microsoft.com/office/powerpoint/2010/main" val="2698185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39</a:t>
            </a:fld>
            <a:endParaRPr lang="en-US"/>
          </a:p>
        </p:txBody>
      </p:sp>
    </p:spTree>
    <p:extLst>
      <p:ext uri="{BB962C8B-B14F-4D97-AF65-F5344CB8AC3E}">
        <p14:creationId xmlns:p14="http://schemas.microsoft.com/office/powerpoint/2010/main" val="3011179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40</a:t>
            </a:fld>
            <a:endParaRPr lang="en-US"/>
          </a:p>
        </p:txBody>
      </p:sp>
    </p:spTree>
    <p:extLst>
      <p:ext uri="{BB962C8B-B14F-4D97-AF65-F5344CB8AC3E}">
        <p14:creationId xmlns:p14="http://schemas.microsoft.com/office/powerpoint/2010/main" val="3450554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3</a:t>
            </a:fld>
            <a:endParaRPr lang="en-US"/>
          </a:p>
        </p:txBody>
      </p:sp>
    </p:spTree>
    <p:extLst>
      <p:ext uri="{BB962C8B-B14F-4D97-AF65-F5344CB8AC3E}">
        <p14:creationId xmlns:p14="http://schemas.microsoft.com/office/powerpoint/2010/main" val="2295017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4</a:t>
            </a:fld>
            <a:endParaRPr lang="en-US"/>
          </a:p>
        </p:txBody>
      </p:sp>
    </p:spTree>
    <p:extLst>
      <p:ext uri="{BB962C8B-B14F-4D97-AF65-F5344CB8AC3E}">
        <p14:creationId xmlns:p14="http://schemas.microsoft.com/office/powerpoint/2010/main" val="854501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5</a:t>
            </a:fld>
            <a:endParaRPr lang="en-US"/>
          </a:p>
        </p:txBody>
      </p:sp>
    </p:spTree>
    <p:extLst>
      <p:ext uri="{BB962C8B-B14F-4D97-AF65-F5344CB8AC3E}">
        <p14:creationId xmlns:p14="http://schemas.microsoft.com/office/powerpoint/2010/main" val="83833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6</a:t>
            </a:fld>
            <a:endParaRPr lang="en-US"/>
          </a:p>
        </p:txBody>
      </p:sp>
    </p:spTree>
    <p:extLst>
      <p:ext uri="{BB962C8B-B14F-4D97-AF65-F5344CB8AC3E}">
        <p14:creationId xmlns:p14="http://schemas.microsoft.com/office/powerpoint/2010/main" val="3155431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7</a:t>
            </a:fld>
            <a:endParaRPr lang="en-US"/>
          </a:p>
        </p:txBody>
      </p:sp>
    </p:spTree>
    <p:extLst>
      <p:ext uri="{BB962C8B-B14F-4D97-AF65-F5344CB8AC3E}">
        <p14:creationId xmlns:p14="http://schemas.microsoft.com/office/powerpoint/2010/main" val="2793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8</a:t>
            </a:fld>
            <a:endParaRPr lang="en-US"/>
          </a:p>
        </p:txBody>
      </p:sp>
    </p:spTree>
    <p:extLst>
      <p:ext uri="{BB962C8B-B14F-4D97-AF65-F5344CB8AC3E}">
        <p14:creationId xmlns:p14="http://schemas.microsoft.com/office/powerpoint/2010/main" val="1015613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247812-3409-784D-BAE7-ABE53735D59F}" type="slidenum">
              <a:rPr lang="en-US" smtClean="0"/>
              <a:t>9</a:t>
            </a:fld>
            <a:endParaRPr lang="en-US"/>
          </a:p>
        </p:txBody>
      </p:sp>
    </p:spTree>
    <p:extLst>
      <p:ext uri="{BB962C8B-B14F-4D97-AF65-F5344CB8AC3E}">
        <p14:creationId xmlns:p14="http://schemas.microsoft.com/office/powerpoint/2010/main" val="1718631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247812-3409-784D-BAE7-ABE53735D59F}" type="slidenum">
              <a:rPr lang="en-US" smtClean="0"/>
              <a:t>10</a:t>
            </a:fld>
            <a:endParaRPr lang="en-US"/>
          </a:p>
        </p:txBody>
      </p:sp>
    </p:spTree>
    <p:extLst>
      <p:ext uri="{BB962C8B-B14F-4D97-AF65-F5344CB8AC3E}">
        <p14:creationId xmlns:p14="http://schemas.microsoft.com/office/powerpoint/2010/main" val="346767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7A7F58C7-D277-8F14-F024-4B41D20D054F}"/>
              </a:ext>
            </a:extLst>
          </p:cNvPr>
          <p:cNvSpPr>
            <a:spLocks noGrp="1"/>
          </p:cNvSpPr>
          <p:nvPr>
            <p:ph type="pic" sz="quarter" idx="10"/>
          </p:nvPr>
        </p:nvSpPr>
        <p:spPr>
          <a:xfrm>
            <a:off x="0" y="0"/>
            <a:ext cx="12192000" cy="6858000"/>
          </a:xfrm>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1524000" y="2286000"/>
            <a:ext cx="9144000" cy="2286000"/>
          </a:xfrm>
        </p:spPr>
        <p:txBody>
          <a:bodyPr anchor="ctr" anchorCtr="0">
            <a:noAutofit/>
          </a:bodyPr>
          <a:lstStyle>
            <a:lvl1pPr algn="ctr">
              <a:defRPr sz="48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8" name="Content Placeholder 10">
            <a:extLst>
              <a:ext uri="{FF2B5EF4-FFF2-40B4-BE49-F238E27FC236}">
                <a16:creationId xmlns:a16="http://schemas.microsoft.com/office/drawing/2014/main" id="{A524C1E0-92FE-D7D2-83A7-46D29A838874}"/>
              </a:ext>
            </a:extLst>
          </p:cNvPr>
          <p:cNvSpPr>
            <a:spLocks noGrp="1"/>
          </p:cNvSpPr>
          <p:nvPr>
            <p:ph sz="quarter" idx="15" hasCustomPrompt="1"/>
          </p:nvPr>
        </p:nvSpPr>
        <p:spPr>
          <a:xfrm>
            <a:off x="838200"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a:extLst>
              <a:ext uri="{FF2B5EF4-FFF2-40B4-BE49-F238E27FC236}">
                <a16:creationId xmlns:a16="http://schemas.microsoft.com/office/drawing/2014/main" id="{427E0367-8E38-8905-DC9A-D0C376A591A7}"/>
              </a:ext>
            </a:extLst>
          </p:cNvPr>
          <p:cNvSpPr>
            <a:spLocks noGrp="1"/>
          </p:cNvSpPr>
          <p:nvPr>
            <p:ph sz="quarter" idx="16" hasCustomPrompt="1"/>
          </p:nvPr>
        </p:nvSpPr>
        <p:spPr>
          <a:xfrm>
            <a:off x="6219464" y="1790329"/>
            <a:ext cx="5134335" cy="4113054"/>
          </a:xfrm>
        </p:spPr>
        <p:txBody>
          <a:bodyPr>
            <a:normAutofit/>
          </a:bodyPr>
          <a:lstStyle>
            <a:lvl1pPr marL="0" indent="0">
              <a:lnSpc>
                <a:spcPct val="150000"/>
              </a:lnSpc>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43D847DE-29F2-8ABB-1718-34BED4F37718}"/>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lvl1pPr algn="ctr">
              <a:defRPr sz="32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13186" y="2107800"/>
            <a:ext cx="10965628" cy="3920196"/>
          </a:xfrm>
        </p:spPr>
        <p:txBody>
          <a:bodyPr/>
          <a:lstStyle>
            <a:lvl1pPr>
              <a:defRPr/>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9/19/2024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6EE6F3F-63EB-5C0E-2307-3B7CBBA1C374}"/>
              </a:ext>
            </a:extLst>
          </p:cNvPr>
          <p:cNvSpPr>
            <a:spLocks noGrp="1"/>
          </p:cNvSpPr>
          <p:nvPr>
            <p:ph type="pic" sz="quarter" idx="11"/>
          </p:nvPr>
        </p:nvSpPr>
        <p:spPr>
          <a:xfrm>
            <a:off x="0" y="0"/>
            <a:ext cx="12192000" cy="6858000"/>
          </a:xfrm>
          <a:solidFill>
            <a:schemeClr val="tx1"/>
          </a:solidFill>
        </p:spPr>
        <p:txBody>
          <a:bodyPr>
            <a:normAutofit/>
          </a:bodyPr>
          <a:lstStyle>
            <a:lvl1pPr marL="0" indent="0" algn="ctr">
              <a:buNone/>
              <a:defRPr sz="20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1362437" y="400485"/>
            <a:ext cx="9467127" cy="2527911"/>
          </a:xfrm>
        </p:spPr>
        <p:txBody>
          <a:bodyPr anchor="b">
            <a:noAutofit/>
          </a:bodyPr>
          <a:lstStyle>
            <a:lvl1pPr algn="ctr">
              <a:spcBef>
                <a:spcPts val="1000"/>
              </a:spcBef>
              <a:defRPr>
                <a:solidFill>
                  <a:schemeClr val="bg1"/>
                </a:solidFill>
              </a:defRPr>
            </a:lvl1pPr>
          </a:lstStyle>
          <a:p>
            <a:r>
              <a:rPr lang="en-US" dirty="0"/>
              <a:t>Click to add title</a:t>
            </a:r>
          </a:p>
        </p:txBody>
      </p:sp>
      <p:sp>
        <p:nvSpPr>
          <p:cNvPr id="10" name="Text Placeholder 9">
            <a:extLst>
              <a:ext uri="{FF2B5EF4-FFF2-40B4-BE49-F238E27FC236}">
                <a16:creationId xmlns:a16="http://schemas.microsoft.com/office/drawing/2014/main" id="{E12DA517-30B0-BC62-0422-F995FB9189E2}"/>
              </a:ext>
            </a:extLst>
          </p:cNvPr>
          <p:cNvSpPr>
            <a:spLocks noGrp="1"/>
          </p:cNvSpPr>
          <p:nvPr>
            <p:ph type="body" sz="quarter" idx="10" hasCustomPrompt="1"/>
          </p:nvPr>
        </p:nvSpPr>
        <p:spPr>
          <a:xfrm>
            <a:off x="1362075" y="3738622"/>
            <a:ext cx="9467850" cy="2527911"/>
          </a:xfrm>
        </p:spPr>
        <p:txBody>
          <a:bodyPr>
            <a:normAutofit/>
          </a:bodyPr>
          <a:lstStyle>
            <a:lvl1pPr marL="0" indent="0" algn="ctr">
              <a:spcBef>
                <a:spcPts val="1000"/>
              </a:spcBef>
              <a:buNone/>
              <a:defRPr sz="1800">
                <a:solidFill>
                  <a:schemeClr val="bg1"/>
                </a:solidFill>
              </a:defRPr>
            </a:lvl1pPr>
            <a:lvl2pPr marL="457200" indent="0" algn="ctr">
              <a:spcBef>
                <a:spcPts val="1000"/>
              </a:spcBef>
              <a:buNone/>
              <a:defRPr sz="1800">
                <a:solidFill>
                  <a:schemeClr val="bg1"/>
                </a:solidFill>
              </a:defRPr>
            </a:lvl2pPr>
            <a:lvl3pPr marL="914400" indent="0" algn="ctr">
              <a:spcBef>
                <a:spcPts val="1000"/>
              </a:spcBef>
              <a:buNone/>
              <a:defRPr sz="1800">
                <a:solidFill>
                  <a:schemeClr val="bg1"/>
                </a:solidFill>
              </a:defRPr>
            </a:lvl3pPr>
            <a:lvl4pPr marL="1371600" indent="0" algn="ctr">
              <a:spcBef>
                <a:spcPts val="1000"/>
              </a:spcBef>
              <a:buNone/>
              <a:defRPr sz="1800">
                <a:solidFill>
                  <a:schemeClr val="bg1"/>
                </a:solidFill>
              </a:defRPr>
            </a:lvl4pPr>
            <a:lvl5pPr marL="1828800" indent="0" algn="ctr">
              <a:spcBef>
                <a:spcPts val="1000"/>
              </a:spcBef>
              <a:buNone/>
              <a:defRPr sz="1800">
                <a:solidFill>
                  <a:schemeClr val="bg1"/>
                </a:solidFill>
              </a:defRPr>
            </a:lvl5pPr>
          </a:lstStyle>
          <a:p>
            <a:pPr lvl="0"/>
            <a:r>
              <a:rPr lang="en-US" dirty="0"/>
              <a:t>Click to add text</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562816" y="457200"/>
            <a:ext cx="4837176" cy="1993392"/>
          </a:xfrm>
        </p:spPr>
        <p:txBody>
          <a:bodyPr anchor="b">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6B8CBAD6-FC79-B2BB-0B67-26429A6D4C8C}"/>
              </a:ext>
            </a:extLst>
          </p:cNvPr>
          <p:cNvSpPr>
            <a:spLocks noGrp="1"/>
          </p:cNvSpPr>
          <p:nvPr>
            <p:ph type="pic" sz="quarter" idx="10"/>
          </p:nvPr>
        </p:nvSpPr>
        <p:spPr>
          <a:xfrm>
            <a:off x="-28882" y="0"/>
            <a:ext cx="6115050" cy="6858000"/>
          </a:xfrm>
          <a:prstGeom prst="parallelogram">
            <a:avLst/>
          </a:prstGeom>
          <a:ln>
            <a:noFill/>
          </a:ln>
        </p:spPr>
        <p:txBody>
          <a:bodyPr tIns="0">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562818" y="2752344"/>
            <a:ext cx="4837174" cy="3136392"/>
          </a:xfrm>
        </p:spPr>
        <p:txBody>
          <a:bodyPr anchor="t" anchorCtr="0">
            <a:normAutofit/>
          </a:bodyPr>
          <a:lstStyle>
            <a:lvl1pPr marL="0" indent="0">
              <a:lnSpc>
                <a:spcPct val="150000"/>
              </a:lnSpc>
              <a:spcBef>
                <a:spcPts val="1000"/>
              </a:spcBef>
              <a:buNone/>
              <a:defRPr sz="1800" cap="all" spc="300" baseline="0"/>
            </a:lvl1pPr>
            <a:lvl2pPr marL="457200" indent="0">
              <a:lnSpc>
                <a:spcPct val="150000"/>
              </a:lnSpc>
              <a:spcBef>
                <a:spcPts val="1000"/>
              </a:spcBef>
              <a:buNone/>
              <a:defRPr sz="1800" cap="all" spc="300" baseline="0"/>
            </a:lvl2pPr>
            <a:lvl3pPr marL="914400" indent="0">
              <a:lnSpc>
                <a:spcPct val="150000"/>
              </a:lnSpc>
              <a:spcBef>
                <a:spcPts val="1000"/>
              </a:spcBef>
              <a:buNone/>
              <a:defRPr sz="1800" cap="all" spc="300" baseline="0"/>
            </a:lvl3pPr>
            <a:lvl4pPr marL="1371600" indent="0">
              <a:lnSpc>
                <a:spcPct val="150000"/>
              </a:lnSpc>
              <a:spcBef>
                <a:spcPts val="1000"/>
              </a:spcBef>
              <a:buNone/>
              <a:defRPr sz="1800" cap="all" spc="300" baseline="0"/>
            </a:lvl4pPr>
            <a:lvl5pPr marL="1828800" indent="0">
              <a:lnSpc>
                <a:spcPct val="150000"/>
              </a:lnSpc>
              <a:spcBef>
                <a:spcPts val="1000"/>
              </a:spcBef>
              <a:buNone/>
              <a:defRPr sz="1800" cap="all" spc="300" baseline="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934796A3-781D-5244-DAB8-2D6EE0AC3B70}"/>
              </a:ext>
              <a:ext uri="{C183D7F6-B498-43B3-948B-1728B52AA6E4}">
                <adec:decorative xmlns:adec="http://schemas.microsoft.com/office/drawing/2017/decorative" val="1"/>
              </a:ext>
            </a:extLst>
          </p:cNvPr>
          <p:cNvSpPr/>
          <p:nvPr userDrawn="1"/>
        </p:nvSpPr>
        <p:spPr>
          <a:xfrm>
            <a:off x="6562817"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43880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117600" y="762000"/>
            <a:ext cx="5066250" cy="2900680"/>
          </a:xfrm>
        </p:spPr>
        <p:txBody>
          <a:bodyPr anchor="b">
            <a:noAutofit/>
          </a:bodyPr>
          <a:lstStyle>
            <a:lvl1pPr algn="ctr">
              <a:defRPr sz="3200"/>
            </a:lvl1p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82836803-D9E6-3DF1-3B90-1E7E677CC7B7}"/>
              </a:ext>
            </a:extLst>
          </p:cNvPr>
          <p:cNvSpPr>
            <a:spLocks noGrp="1"/>
          </p:cNvSpPr>
          <p:nvPr>
            <p:ph type="pic" sz="quarter" idx="10" hasCustomPrompt="1"/>
          </p:nvPr>
        </p:nvSpPr>
        <p:spPr>
          <a:xfrm flipH="1">
            <a:off x="6086167" y="-22225"/>
            <a:ext cx="6080760" cy="6902450"/>
          </a:xfrm>
          <a:prstGeom prst="parallelogram">
            <a:avLst/>
          </a:prstGeom>
          <a:ln>
            <a:noFill/>
          </a:ln>
        </p:spPr>
        <p:txBody>
          <a:bodyPr lIns="0" tIns="0">
            <a:normAutofit/>
          </a:bodyPr>
          <a:lstStyle>
            <a:lvl1pPr marL="0" indent="0" algn="l">
              <a:buNone/>
              <a:defRPr sz="2000"/>
            </a:lvl1pPr>
          </a:lstStyle>
          <a:p>
            <a:r>
              <a:rPr lang="en-US" dirty="0"/>
              <a:t>Click icon to add image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117600" y="4145280"/>
            <a:ext cx="5066250" cy="690880"/>
          </a:xfrm>
          <a:gradFill flip="none" rotWithShape="1">
            <a:gsLst>
              <a:gs pos="0">
                <a:schemeClr val="accent5"/>
              </a:gs>
              <a:gs pos="100000">
                <a:schemeClr val="accent2">
                  <a:lumMod val="97000"/>
                  <a:lumOff val="3000"/>
                </a:schemeClr>
              </a:gs>
              <a:gs pos="50000">
                <a:schemeClr val="accent1"/>
              </a:gs>
            </a:gsLst>
            <a:lin ang="10200000" scaled="0"/>
            <a:tileRect/>
          </a:gradFill>
        </p:spPr>
        <p:txBody>
          <a:bodyPr anchor="ctr">
            <a:normAutofit/>
          </a:bodyPr>
          <a:lstStyle>
            <a:lvl1pPr marL="0" indent="0" algn="ctr">
              <a:buNone/>
              <a:defRPr sz="24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924186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5242425" y="466344"/>
            <a:ext cx="6241651" cy="1710354"/>
          </a:xfrm>
        </p:spPr>
        <p:txBody>
          <a:bodyPr bIns="0" anchor="ctr" anchorCtr="0">
            <a:noAutofit/>
          </a:bodyPr>
          <a:lstStyle>
            <a:lvl1pPr>
              <a:defRPr sz="3200"/>
            </a:lvl1pPr>
          </a:lstStyle>
          <a:p>
            <a:r>
              <a:rPr lang="en-US" dirty="0"/>
              <a:t>Click to add title</a:t>
            </a:r>
          </a:p>
        </p:txBody>
      </p:sp>
      <p:sp>
        <p:nvSpPr>
          <p:cNvPr id="10" name="Picture Placeholder 9">
            <a:extLst>
              <a:ext uri="{FF2B5EF4-FFF2-40B4-BE49-F238E27FC236}">
                <a16:creationId xmlns:a16="http://schemas.microsoft.com/office/drawing/2014/main" id="{511A5385-FB23-93A8-2B8F-9887244244DF}"/>
              </a:ext>
            </a:extLst>
          </p:cNvPr>
          <p:cNvSpPr>
            <a:spLocks noGrp="1"/>
          </p:cNvSpPr>
          <p:nvPr>
            <p:ph type="pic" sz="quarter" idx="10"/>
          </p:nvPr>
        </p:nvSpPr>
        <p:spPr>
          <a:xfrm>
            <a:off x="0" y="0"/>
            <a:ext cx="4287838" cy="6858000"/>
          </a:xfrm>
        </p:spPr>
        <p:txBody>
          <a:bodyPr>
            <a:normAutofit/>
          </a:bodyPr>
          <a:lstStyle>
            <a:lvl1pPr marL="0" indent="0" algn="ctr">
              <a:buNone/>
              <a:defRPr sz="2000"/>
            </a:lvl1pPr>
          </a:lstStyle>
          <a:p>
            <a:r>
              <a:rPr lang="en-US"/>
              <a:t>Click icon to add picture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242426" y="2286000"/>
            <a:ext cx="6241650" cy="3474720"/>
          </a:xfrm>
        </p:spPr>
        <p:txBody>
          <a:bodyPr>
            <a:normAutofit/>
          </a:bodyPr>
          <a:lstStyle>
            <a:lvl1pPr marL="228600" indent="-228600">
              <a:spcBef>
                <a:spcPts val="1000"/>
              </a:spcBef>
              <a:spcAft>
                <a:spcPts val="1000"/>
              </a:spcAft>
              <a:buClr>
                <a:schemeClr val="accent2"/>
              </a:buClr>
              <a:buFont typeface="Wingdings" panose="05000000000000000000" pitchFamily="2" charset="2"/>
              <a:buChar char="§"/>
              <a:defRPr sz="1800"/>
            </a:lvl1pPr>
            <a:lvl2pPr marL="228600" indent="-228600">
              <a:spcBef>
                <a:spcPts val="1000"/>
              </a:spcBef>
              <a:spcAft>
                <a:spcPts val="1000"/>
              </a:spcAft>
              <a:buClr>
                <a:schemeClr val="accent2"/>
              </a:buClr>
              <a:buFont typeface="Wingdings" panose="05000000000000000000" pitchFamily="2" charset="2"/>
              <a:buChar char="§"/>
              <a:defRPr sz="1800"/>
            </a:lvl2pPr>
            <a:lvl3pPr marL="228600" indent="-228600">
              <a:spcBef>
                <a:spcPts val="1000"/>
              </a:spcBef>
              <a:spcAft>
                <a:spcPts val="1000"/>
              </a:spcAft>
              <a:buClr>
                <a:schemeClr val="accent2"/>
              </a:buClr>
              <a:buFont typeface="Wingdings" panose="05000000000000000000" pitchFamily="2" charset="2"/>
              <a:buChar char="§"/>
              <a:defRPr sz="1800"/>
            </a:lvl3pPr>
            <a:lvl4pPr marL="228600" indent="-228600">
              <a:spcBef>
                <a:spcPts val="1000"/>
              </a:spcBef>
              <a:spcAft>
                <a:spcPts val="1000"/>
              </a:spcAft>
              <a:buClr>
                <a:schemeClr val="accent2"/>
              </a:buClr>
              <a:buFont typeface="Wingdings" panose="05000000000000000000" pitchFamily="2" charset="2"/>
              <a:buChar char="§"/>
              <a:defRPr sz="1800"/>
            </a:lvl4pPr>
            <a:lvl5pPr marL="228600" indent="-228600">
              <a:spcBef>
                <a:spcPts val="1000"/>
              </a:spcBef>
              <a:spcAft>
                <a:spcPts val="1000"/>
              </a:spcAft>
              <a:buClr>
                <a:schemeClr val="accent2"/>
              </a:buClr>
              <a:buFont typeface="Wingdings" panose="05000000000000000000" pitchFamily="2" charset="2"/>
              <a:buChar char="§"/>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0E25A87-9155-9E07-878F-CEC0B137C2D7}"/>
              </a:ext>
              <a:ext uri="{C183D7F6-B498-43B3-948B-1728B52AA6E4}">
                <adec:decorative xmlns:adec="http://schemas.microsoft.com/office/drawing/2017/decorative" val="1"/>
              </a:ext>
            </a:extLst>
          </p:cNvPr>
          <p:cNvSpPr/>
          <p:nvPr userDrawn="1"/>
        </p:nvSpPr>
        <p:spPr>
          <a:xfrm>
            <a:off x="5291586"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87894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1143000"/>
            <a:ext cx="9144000" cy="2286000"/>
          </a:xfrm>
        </p:spPr>
        <p:txBody>
          <a:bodyPr anchor="b">
            <a:noAutofit/>
          </a:bodyPr>
          <a:lstStyle>
            <a:lvl1pPr algn="ctr">
              <a:defRPr sz="48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835198"/>
            <a:ext cx="9144000" cy="683219"/>
          </a:xfrm>
          <a:gradFill>
            <a:gsLst>
              <a:gs pos="0">
                <a:schemeClr val="accent5"/>
              </a:gs>
              <a:gs pos="100000">
                <a:schemeClr val="accent2">
                  <a:lumMod val="97000"/>
                  <a:lumOff val="3000"/>
                </a:schemeClr>
              </a:gs>
              <a:gs pos="50000">
                <a:schemeClr val="accent1"/>
              </a:gs>
            </a:gsLst>
            <a:path path="circle">
              <a:fillToRect l="100000" t="100000"/>
            </a:path>
          </a:gradFill>
        </p:spPr>
        <p:txBody>
          <a:bodyPr anchor="ctr">
            <a:normAutofit/>
          </a:bodyPr>
          <a:lstStyle>
            <a:lvl1pPr marL="0" indent="0" algn="ctr">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9577E27-B60E-C6DD-BAAF-5CCC3D59E5D5}"/>
              </a:ext>
              <a:ext uri="{C183D7F6-B498-43B3-948B-1728B52AA6E4}">
                <adec:decorative xmlns:adec="http://schemas.microsoft.com/office/drawing/2017/decorative" val="1"/>
              </a:ext>
            </a:extLst>
          </p:cNvPr>
          <p:cNvSpPr/>
          <p:nvPr userDrawn="1"/>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9" name="Content Placeholder 10">
            <a:extLst>
              <a:ext uri="{FF2B5EF4-FFF2-40B4-BE49-F238E27FC236}">
                <a16:creationId xmlns:a16="http://schemas.microsoft.com/office/drawing/2014/main" id="{964CA031-27E0-D0AA-1451-A904CCF234FE}"/>
              </a:ext>
            </a:extLst>
          </p:cNvPr>
          <p:cNvSpPr>
            <a:spLocks noGrp="1"/>
          </p:cNvSpPr>
          <p:nvPr>
            <p:ph sz="quarter" idx="13" hasCustomPrompt="1"/>
          </p:nvPr>
        </p:nvSpPr>
        <p:spPr>
          <a:xfrm>
            <a:off x="838199" y="2024781"/>
            <a:ext cx="5212079"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81FE0D7D-86B7-CCD2-A7A1-70E95846B542}"/>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880"/>
          </a:xfrm>
        </p:spPr>
        <p:txBody>
          <a:bodyPr anchor="ctr" anchorCtr="0">
            <a:noAutofit/>
          </a:bodyPr>
          <a:lstStyle>
            <a:lvl1pPr algn="ctr">
              <a:defRPr sz="3200"/>
            </a:lvl1pPr>
          </a:lstStyle>
          <a:p>
            <a:r>
              <a:rPr lang="en-US" dirty="0"/>
              <a:t>Click to add title</a:t>
            </a:r>
          </a:p>
        </p:txBody>
      </p:sp>
      <p:sp>
        <p:nvSpPr>
          <p:cNvPr id="11" name="Content Placeholder 10">
            <a:extLst>
              <a:ext uri="{FF2B5EF4-FFF2-40B4-BE49-F238E27FC236}">
                <a16:creationId xmlns:a16="http://schemas.microsoft.com/office/drawing/2014/main" id="{2D2DE411-9D7C-15AE-0B59-F26B2BF8C522}"/>
              </a:ext>
            </a:extLst>
          </p:cNvPr>
          <p:cNvSpPr>
            <a:spLocks noGrp="1"/>
          </p:cNvSpPr>
          <p:nvPr>
            <p:ph sz="quarter" idx="13" hasCustomPrompt="1"/>
          </p:nvPr>
        </p:nvSpPr>
        <p:spPr>
          <a:xfrm>
            <a:off x="838200" y="2024781"/>
            <a:ext cx="2878394" cy="4137189"/>
          </a:xfrm>
        </p:spPr>
        <p:txBody>
          <a:bodyPr>
            <a:normAutofit/>
          </a:bodyPr>
          <a:lstStyle>
            <a:lvl1pPr marL="342900" indent="-342900">
              <a:spcBef>
                <a:spcPts val="1000"/>
              </a:spcBef>
              <a:spcAft>
                <a:spcPts val="1000"/>
              </a:spcAft>
              <a:buClr>
                <a:schemeClr val="accent2"/>
              </a:buClr>
              <a:buFont typeface="+mj-lt"/>
              <a:buAutoNum type="arabicPeriod"/>
              <a:defRPr sz="1800">
                <a:latin typeface="+mn-lt"/>
              </a:defRPr>
            </a:lvl1pPr>
            <a:lvl2pPr marL="800100" indent="-342900">
              <a:spcBef>
                <a:spcPts val="1000"/>
              </a:spcBef>
              <a:spcAft>
                <a:spcPts val="1000"/>
              </a:spcAft>
              <a:buClr>
                <a:schemeClr val="accent2"/>
              </a:buClr>
              <a:buFont typeface="+mj-lt"/>
              <a:buAutoNum type="alphaLcPeriod"/>
              <a:defRPr sz="1800">
                <a:latin typeface="+mn-lt"/>
              </a:defRPr>
            </a:lvl2pPr>
            <a:lvl3pPr marL="1257300" indent="-342900">
              <a:spcBef>
                <a:spcPts val="1000"/>
              </a:spcBef>
              <a:spcAft>
                <a:spcPts val="1000"/>
              </a:spcAft>
              <a:buClr>
                <a:schemeClr val="accent2"/>
              </a:buClr>
              <a:buFont typeface="+mj-lt"/>
              <a:buAutoNum type="arabicParenR"/>
              <a:defRPr sz="1800">
                <a:latin typeface="+mn-lt"/>
              </a:defRPr>
            </a:lvl3pPr>
            <a:lvl4pPr marL="1714500" indent="-342900">
              <a:spcBef>
                <a:spcPts val="1000"/>
              </a:spcBef>
              <a:spcAft>
                <a:spcPts val="1000"/>
              </a:spcAft>
              <a:buClr>
                <a:schemeClr val="accent2"/>
              </a:buClr>
              <a:buFont typeface="+mj-lt"/>
              <a:buAutoNum type="alphaLcParenR"/>
              <a:defRPr sz="1800">
                <a:latin typeface="+mn-lt"/>
              </a:defRPr>
            </a:lvl4pPr>
            <a:lvl5pPr marL="2057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4" name="Content Placeholder 10">
            <a:extLst>
              <a:ext uri="{FF2B5EF4-FFF2-40B4-BE49-F238E27FC236}">
                <a16:creationId xmlns:a16="http://schemas.microsoft.com/office/drawing/2014/main" id="{60FEDE7C-502F-ECFE-4136-E99206849C2A}"/>
              </a:ext>
            </a:extLst>
          </p:cNvPr>
          <p:cNvSpPr>
            <a:spLocks noGrp="1"/>
          </p:cNvSpPr>
          <p:nvPr>
            <p:ph sz="quarter" idx="14" hasCustomPrompt="1"/>
          </p:nvPr>
        </p:nvSpPr>
        <p:spPr>
          <a:xfrm>
            <a:off x="6459795" y="2024780"/>
            <a:ext cx="4894006" cy="4137189"/>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201" y="448056"/>
            <a:ext cx="6172200" cy="1581912"/>
          </a:xfrm>
        </p:spPr>
        <p:txBody>
          <a:bodyPr anchor="b" anchorCtr="0">
            <a:noAutofit/>
          </a:bodyPr>
          <a:lstStyle>
            <a:lvl1pPr>
              <a:defRPr sz="3200"/>
            </a:lvl1pPr>
          </a:lstStyle>
          <a:p>
            <a:r>
              <a:rPr lang="en-US"/>
              <a:t>Click to edit Master title style</a:t>
            </a:r>
            <a:endParaRPr lang="en-US" dirty="0"/>
          </a:p>
        </p:txBody>
      </p:sp>
      <p:sp>
        <p:nvSpPr>
          <p:cNvPr id="4" name="Content Placeholder 10">
            <a:extLst>
              <a:ext uri="{FF2B5EF4-FFF2-40B4-BE49-F238E27FC236}">
                <a16:creationId xmlns:a16="http://schemas.microsoft.com/office/drawing/2014/main" id="{5F30E2A0-23EF-51B1-8ABD-00429EEA0642}"/>
              </a:ext>
            </a:extLst>
          </p:cNvPr>
          <p:cNvSpPr>
            <a:spLocks noGrp="1"/>
          </p:cNvSpPr>
          <p:nvPr>
            <p:ph sz="quarter" idx="14" hasCustomPrompt="1"/>
          </p:nvPr>
        </p:nvSpPr>
        <p:spPr>
          <a:xfrm>
            <a:off x="838200" y="2257063"/>
            <a:ext cx="4894006" cy="3904906"/>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800">
                <a:latin typeface="+mn-lt"/>
              </a:defRPr>
            </a:lvl2pPr>
            <a:lvl3pPr marL="457200" indent="-228600">
              <a:spcBef>
                <a:spcPts val="1000"/>
              </a:spcBef>
              <a:spcAft>
                <a:spcPts val="1000"/>
              </a:spcAft>
              <a:buClr>
                <a:schemeClr val="accent2"/>
              </a:buClr>
              <a:buFont typeface="Wingdings" panose="05000000000000000000" pitchFamily="2" charset="2"/>
              <a:buChar char="§"/>
              <a:defRPr sz="1800">
                <a:latin typeface="+mn-lt"/>
              </a:defRPr>
            </a:lvl3pPr>
            <a:lvl4pPr marL="685800" indent="-228600">
              <a:spcBef>
                <a:spcPts val="1000"/>
              </a:spcBef>
              <a:spcAft>
                <a:spcPts val="1000"/>
              </a:spcAft>
              <a:buClr>
                <a:schemeClr val="accent2"/>
              </a:buClr>
              <a:buFont typeface="Wingdings" panose="05000000000000000000" pitchFamily="2" charset="2"/>
              <a:buChar char="§"/>
              <a:defRPr sz="1800">
                <a:latin typeface="+mn-lt"/>
              </a:defRPr>
            </a:lvl4pPr>
            <a:lvl5pPr marL="914400" indent="-228600">
              <a:spcBef>
                <a:spcPts val="1000"/>
              </a:spcBef>
              <a:spcAft>
                <a:spcPts val="1000"/>
              </a:spcAft>
              <a:buClr>
                <a:schemeClr val="accent2"/>
              </a:buClr>
              <a:buFont typeface="Wingdings" panose="05000000000000000000" pitchFamily="2" charset="2"/>
              <a:buChar char="§"/>
              <a:defRPr sz="18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Picture Placeholder 10">
            <a:extLst>
              <a:ext uri="{FF2B5EF4-FFF2-40B4-BE49-F238E27FC236}">
                <a16:creationId xmlns:a16="http://schemas.microsoft.com/office/drawing/2014/main" id="{AF15552F-C66B-341F-2D37-0389710BA5E2}"/>
              </a:ext>
            </a:extLst>
          </p:cNvPr>
          <p:cNvSpPr>
            <a:spLocks noGrp="1"/>
          </p:cNvSpPr>
          <p:nvPr>
            <p:ph type="pic" sz="quarter" idx="10"/>
          </p:nvPr>
        </p:nvSpPr>
        <p:spPr>
          <a:xfrm>
            <a:off x="7500938" y="-22225"/>
            <a:ext cx="4714875" cy="6880225"/>
          </a:xfrm>
        </p:spPr>
        <p:txBody>
          <a:bodyPr>
            <a:normAutofit/>
          </a:bodyPr>
          <a:lstStyle>
            <a:lvl1pPr marL="0" indent="0" algn="ctr">
              <a:buNone/>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0D8DCC6D-8B88-7BE0-7240-F743AE09EC48}"/>
              </a:ext>
              <a:ext uri="{C183D7F6-B498-43B3-948B-1728B52AA6E4}">
                <adec:decorative xmlns:adec="http://schemas.microsoft.com/office/drawing/2017/decorative" val="1"/>
              </a:ext>
            </a:extLst>
          </p:cNvPr>
          <p:cNvSpPr/>
          <p:nvPr userDrawn="1"/>
        </p:nvSpPr>
        <p:spPr>
          <a:xfrm>
            <a:off x="993814" y="6303963"/>
            <a:ext cx="4287186"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454381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760"/>
            <a:ext cx="10515600" cy="1325563"/>
          </a:xfrm>
        </p:spPr>
        <p:txBody>
          <a:bodyPr anchor="ctr" anchorCtr="0">
            <a:noAutofit/>
          </a:bodyPr>
          <a:lstStyle>
            <a:lvl1pPr algn="ctr">
              <a:defRPr sz="3200"/>
            </a:lvl1pPr>
          </a:lstStyle>
          <a:p>
            <a:r>
              <a:rPr lang="en-US" dirty="0"/>
              <a:t>Click to add title</a:t>
            </a:r>
          </a:p>
        </p:txBody>
      </p:sp>
      <p:sp>
        <p:nvSpPr>
          <p:cNvPr id="4" name="Content Placeholder 10">
            <a:extLst>
              <a:ext uri="{FF2B5EF4-FFF2-40B4-BE49-F238E27FC236}">
                <a16:creationId xmlns:a16="http://schemas.microsoft.com/office/drawing/2014/main" id="{9C3ED3BF-FF6B-07FA-72C4-F6102A8558AF}"/>
              </a:ext>
            </a:extLst>
          </p:cNvPr>
          <p:cNvSpPr>
            <a:spLocks noGrp="1"/>
          </p:cNvSpPr>
          <p:nvPr>
            <p:ph sz="quarter" idx="15" hasCustomPrompt="1"/>
          </p:nvPr>
        </p:nvSpPr>
        <p:spPr>
          <a:xfrm>
            <a:off x="896074" y="2106591"/>
            <a:ext cx="2067045" cy="3633787"/>
          </a:xfrm>
        </p:spPr>
        <p:txBody>
          <a:bodyPr>
            <a:normAutofit/>
          </a:bodyPr>
          <a:lstStyle>
            <a:lvl1pPr marL="0" indent="0">
              <a:spcBef>
                <a:spcPts val="1000"/>
              </a:spcBef>
              <a:spcAft>
                <a:spcPts val="0"/>
              </a:spcAft>
              <a:buClr>
                <a:schemeClr val="accent2"/>
              </a:buClr>
              <a:buFont typeface="Wingdings" panose="05000000000000000000" pitchFamily="2" charset="2"/>
              <a:buNone/>
              <a:defRPr sz="1800">
                <a:latin typeface="+mn-lt"/>
              </a:defRPr>
            </a:lvl1pPr>
            <a:lvl2pPr marL="0" indent="-228600">
              <a:spcBef>
                <a:spcPts val="1000"/>
              </a:spcBef>
              <a:spcAft>
                <a:spcPts val="1000"/>
              </a:spcAft>
              <a:buClr>
                <a:schemeClr val="accent2"/>
              </a:buClr>
              <a:buFont typeface="Wingdings" panose="05000000000000000000" pitchFamily="2" charset="2"/>
              <a:buChar char="§"/>
              <a:defRPr sz="1600">
                <a:latin typeface="+mn-lt"/>
              </a:defRPr>
            </a:lvl2pPr>
            <a:lvl3pPr marL="457200" indent="-228600">
              <a:spcBef>
                <a:spcPts val="1000"/>
              </a:spcBef>
              <a:spcAft>
                <a:spcPts val="1000"/>
              </a:spcAft>
              <a:buClr>
                <a:schemeClr val="accent2"/>
              </a:buClr>
              <a:buFont typeface="Wingdings" panose="05000000000000000000" pitchFamily="2" charset="2"/>
              <a:buChar char="§"/>
              <a:defRPr sz="1400">
                <a:latin typeface="+mn-lt"/>
              </a:defRPr>
            </a:lvl3pPr>
            <a:lvl4pPr marL="685800" indent="-228600">
              <a:spcBef>
                <a:spcPts val="1000"/>
              </a:spcBef>
              <a:spcAft>
                <a:spcPts val="1000"/>
              </a:spcAft>
              <a:buClr>
                <a:schemeClr val="accent2"/>
              </a:buClr>
              <a:buFont typeface="Wingdings" panose="05000000000000000000" pitchFamily="2" charset="2"/>
              <a:buChar char="§"/>
              <a:defRPr sz="1400">
                <a:latin typeface="+mn-lt"/>
              </a:defRPr>
            </a:lvl4pPr>
            <a:lvl5pPr marL="914400" indent="-228600">
              <a:spcBef>
                <a:spcPts val="1000"/>
              </a:spcBef>
              <a:spcAft>
                <a:spcPts val="1000"/>
              </a:spcAft>
              <a:buClr>
                <a:schemeClr val="accent2"/>
              </a:buClr>
              <a:buFont typeface="Wingdings" panose="05000000000000000000" pitchFamily="2" charset="2"/>
              <a:buChar char="§"/>
              <a:defRPr sz="1200">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483980" y="2106591"/>
            <a:ext cx="7869820" cy="4016713"/>
          </a:xfrm>
        </p:spPr>
        <p:txBody>
          <a:body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9/19/2024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9/19/2024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9" r:id="rId3"/>
    <p:sldLayoutId id="2147483650" r:id="rId4"/>
    <p:sldLayoutId id="2147483649" r:id="rId5"/>
    <p:sldLayoutId id="2147483662" r:id="rId6"/>
    <p:sldLayoutId id="2147483663" r:id="rId7"/>
    <p:sldLayoutId id="2147483652" r:id="rId8"/>
    <p:sldLayoutId id="2147483666" r:id="rId9"/>
    <p:sldLayoutId id="2147483664" r:id="rId10"/>
    <p:sldLayoutId id="2147483665" r:id="rId11"/>
    <p:sldLayoutId id="2147483661" r:id="rId12"/>
  </p:sldLayoutIdLst>
  <p:txStyles>
    <p:titleStyle>
      <a:lvl1pPr algn="l"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microsoft.com/office/2007/relationships/hdphoto" Target="../media/hdphoto7.wdp"/></Relationships>
</file>

<file path=ppt/slides/_rels/slide4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5.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microsoft.com/office/2007/relationships/hdphoto" Target="../media/hdphoto6.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descr="Abstract wave like glass building exterior">
            <a:extLst>
              <a:ext uri="{FF2B5EF4-FFF2-40B4-BE49-F238E27FC236}">
                <a16:creationId xmlns:a16="http://schemas.microsoft.com/office/drawing/2014/main" id="{E5DEA14A-E1D1-42B3-7969-714730905A0D}"/>
              </a:ext>
            </a:extLst>
          </p:cNvPr>
          <p:cNvPicPr>
            <a:picLocks noChangeAspect="1"/>
          </p:cNvPicPr>
          <p:nvPr/>
        </p:nvPicPr>
        <p:blipFill>
          <a:blip r:embed="rId2">
            <a:alphaModFix/>
            <a:extLst>
              <a:ext uri="{BEBA8EAE-BF5A-486C-A8C5-ECC9F3942E4B}">
                <a14:imgProps xmlns:a14="http://schemas.microsoft.com/office/drawing/2010/main">
                  <a14:imgLayer r:embed="rId3">
                    <a14:imgEffect>
                      <a14:saturation sat="93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a:extLst>
              <a:ext uri="{FF2B5EF4-FFF2-40B4-BE49-F238E27FC236}">
                <a16:creationId xmlns:a16="http://schemas.microsoft.com/office/drawing/2014/main" id="{F20A922B-22EC-7FD8-FA8C-2FFAC558BD66}"/>
              </a:ext>
            </a:extLst>
          </p:cNvPr>
          <p:cNvSpPr>
            <a:spLocks noGrp="1"/>
          </p:cNvSpPr>
          <p:nvPr>
            <p:ph type="ctrTitle"/>
          </p:nvPr>
        </p:nvSpPr>
        <p:spPr>
          <a:xfrm>
            <a:off x="93307" y="1436914"/>
            <a:ext cx="7893698" cy="4864177"/>
          </a:xfrm>
          <a:effectLst>
            <a:reflection blurRad="6350" stA="50000" endA="300" endPos="55000" dir="5400000" sy="-100000" algn="bl" rotWithShape="0"/>
          </a:effectLst>
        </p:spPr>
        <p:txBody>
          <a:bodyPr/>
          <a:lstStyle/>
          <a:p>
            <a:r>
              <a:rPr lang="en-US" sz="6600" b="1" dirty="0">
                <a:solidFill>
                  <a:schemeClr val="tx2">
                    <a:lumMod val="75000"/>
                  </a:schemeClr>
                </a:solidFill>
                <a:effectLst>
                  <a:outerShdw blurRad="38100" dist="38100" dir="2700000" algn="tl">
                    <a:srgbClr val="000000">
                      <a:alpha val="43137"/>
                    </a:srgbClr>
                  </a:outerShdw>
                </a:effectLst>
                <a:latin typeface="Bodoni MT Condensed" panose="02070606080606020203" pitchFamily="18" charset="0"/>
                <a:cs typeface="Times New Roman" panose="02020603050405020304" pitchFamily="18" charset="0"/>
              </a:rPr>
              <a:t>Employee payroll Management </a:t>
            </a:r>
            <a:br>
              <a:rPr lang="en-US" sz="7200" b="1" dirty="0">
                <a:solidFill>
                  <a:schemeClr val="tx2">
                    <a:lumMod val="75000"/>
                  </a:schemeClr>
                </a:solidFill>
                <a:effectLst>
                  <a:outerShdw blurRad="38100" dist="38100" dir="2700000" algn="tl">
                    <a:srgbClr val="000000">
                      <a:alpha val="43137"/>
                    </a:srgbClr>
                  </a:outerShdw>
                </a:effectLst>
                <a:latin typeface="Bodoni MT Condensed" panose="02070606080606020203" pitchFamily="18" charset="0"/>
                <a:cs typeface="Times New Roman" panose="02020603050405020304" pitchFamily="18" charset="0"/>
              </a:rPr>
            </a:br>
            <a:br>
              <a:rPr lang="en-US" sz="7200" b="1" dirty="0">
                <a:solidFill>
                  <a:schemeClr val="tx2">
                    <a:lumMod val="75000"/>
                  </a:schemeClr>
                </a:solidFill>
                <a:effectLst>
                  <a:outerShdw blurRad="38100" dist="38100" dir="2700000" algn="tl">
                    <a:srgbClr val="000000">
                      <a:alpha val="43137"/>
                    </a:srgbClr>
                  </a:outerShdw>
                </a:effectLst>
                <a:latin typeface="Bodoni MT Condensed" panose="02070606080606020203" pitchFamily="18" charset="0"/>
                <a:cs typeface="Times New Roman" panose="02020603050405020304" pitchFamily="18" charset="0"/>
              </a:rPr>
            </a:br>
            <a:br>
              <a:rPr lang="en-US" sz="7200" b="1" dirty="0">
                <a:solidFill>
                  <a:schemeClr val="tx2">
                    <a:lumMod val="75000"/>
                  </a:schemeClr>
                </a:solidFill>
                <a:effectLst>
                  <a:outerShdw blurRad="38100" dist="38100" dir="2700000" algn="tl">
                    <a:srgbClr val="000000">
                      <a:alpha val="43137"/>
                    </a:srgbClr>
                  </a:outerShdw>
                </a:effectLst>
              </a:rPr>
            </a:br>
            <a:endParaRPr lang="en-IN" sz="7200" b="1" dirty="0">
              <a:solidFill>
                <a:schemeClr val="tx2">
                  <a:lumMod val="75000"/>
                </a:schemeClr>
              </a:solidFill>
              <a:effectLst>
                <a:outerShdw blurRad="38100" dist="38100" dir="2700000" algn="tl">
                  <a:srgbClr val="000000">
                    <a:alpha val="43137"/>
                  </a:srgbClr>
                </a:outerShdw>
              </a:effectLst>
              <a:latin typeface="Bodoni MT Condensed" panose="02070606080606020203" pitchFamily="18" charset="0"/>
              <a:cs typeface="Times New Roman" panose="02020603050405020304" pitchFamily="18" charset="0"/>
            </a:endParaRPr>
          </a:p>
        </p:txBody>
      </p:sp>
    </p:spTree>
    <p:extLst>
      <p:ext uri="{BB962C8B-B14F-4D97-AF65-F5344CB8AC3E}">
        <p14:creationId xmlns:p14="http://schemas.microsoft.com/office/powerpoint/2010/main" val="639264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99DF46-C40E-AB51-EAB7-4E1035887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9745" y="0"/>
            <a:ext cx="8179292" cy="6858000"/>
          </a:xfrm>
          <a:prstGeom prst="rect">
            <a:avLst/>
          </a:prstGeom>
        </p:spPr>
      </p:pic>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133165" y="133166"/>
            <a:ext cx="4151907" cy="1325563"/>
          </a:xfrm>
          <a:noFill/>
        </p:spPr>
        <p:txBody>
          <a:bodyPr anchor="ctr">
            <a:noAutofit/>
          </a:bodyPr>
          <a:lstStyle/>
          <a:p>
            <a:r>
              <a:rPr lang="en-US" sz="4000" dirty="0"/>
              <a:t>ER – DIAGRAM</a:t>
            </a:r>
          </a:p>
        </p:txBody>
      </p:sp>
      <p:sp>
        <p:nvSpPr>
          <p:cNvPr id="5" name="TextBox 4">
            <a:extLst>
              <a:ext uri="{FF2B5EF4-FFF2-40B4-BE49-F238E27FC236}">
                <a16:creationId xmlns:a16="http://schemas.microsoft.com/office/drawing/2014/main" id="{A9792FBD-0576-2C9C-F601-33A253F978F7}"/>
              </a:ext>
            </a:extLst>
          </p:cNvPr>
          <p:cNvSpPr txBox="1"/>
          <p:nvPr/>
        </p:nvSpPr>
        <p:spPr>
          <a:xfrm>
            <a:off x="781236" y="2024109"/>
            <a:ext cx="3657600" cy="2246769"/>
          </a:xfrm>
          <a:prstGeom prst="rect">
            <a:avLst/>
          </a:prstGeom>
          <a:noFill/>
        </p:spPr>
        <p:txBody>
          <a:bodyPr wrap="square" rtlCol="0">
            <a:spAutoFit/>
          </a:bodyPr>
          <a:lstStyle/>
          <a:p>
            <a:pPr marL="285750" indent="-285750">
              <a:buFont typeface="Wingdings" panose="05000000000000000000" pitchFamily="2" charset="2"/>
              <a:buChar char="q"/>
            </a:pPr>
            <a:r>
              <a:rPr lang="en-US" sz="2000" dirty="0">
                <a:solidFill>
                  <a:schemeClr val="tx2">
                    <a:lumMod val="75000"/>
                  </a:schemeClr>
                </a:solidFill>
              </a:rPr>
              <a:t>Admin</a:t>
            </a:r>
          </a:p>
          <a:p>
            <a:pPr marL="285750" indent="-285750">
              <a:buFont typeface="Wingdings" panose="05000000000000000000" pitchFamily="2" charset="2"/>
              <a:buChar char="q"/>
            </a:pPr>
            <a:r>
              <a:rPr lang="en-US" sz="2000" dirty="0">
                <a:solidFill>
                  <a:schemeClr val="tx2">
                    <a:lumMod val="75000"/>
                  </a:schemeClr>
                </a:solidFill>
              </a:rPr>
              <a:t>Employee</a:t>
            </a:r>
          </a:p>
          <a:p>
            <a:pPr marL="285750" indent="-285750">
              <a:buFont typeface="Wingdings" panose="05000000000000000000" pitchFamily="2" charset="2"/>
              <a:buChar char="q"/>
            </a:pPr>
            <a:r>
              <a:rPr lang="en-US" sz="2000" dirty="0">
                <a:solidFill>
                  <a:schemeClr val="tx2">
                    <a:lumMod val="75000"/>
                  </a:schemeClr>
                </a:solidFill>
              </a:rPr>
              <a:t>Schedule</a:t>
            </a:r>
          </a:p>
          <a:p>
            <a:pPr marL="285750" indent="-285750">
              <a:buFont typeface="Wingdings" panose="05000000000000000000" pitchFamily="2" charset="2"/>
              <a:buChar char="q"/>
            </a:pPr>
            <a:r>
              <a:rPr lang="en-US" sz="2000" dirty="0">
                <a:solidFill>
                  <a:schemeClr val="tx2">
                    <a:lumMod val="75000"/>
                  </a:schemeClr>
                </a:solidFill>
              </a:rPr>
              <a:t>Attendance</a:t>
            </a:r>
          </a:p>
          <a:p>
            <a:pPr marL="285750" indent="-285750">
              <a:buFont typeface="Wingdings" panose="05000000000000000000" pitchFamily="2" charset="2"/>
              <a:buChar char="q"/>
            </a:pPr>
            <a:r>
              <a:rPr lang="en-US" sz="2000" dirty="0">
                <a:solidFill>
                  <a:schemeClr val="tx2">
                    <a:lumMod val="75000"/>
                  </a:schemeClr>
                </a:solidFill>
              </a:rPr>
              <a:t>Salary</a:t>
            </a:r>
          </a:p>
          <a:p>
            <a:pPr marL="285750" indent="-285750">
              <a:buFont typeface="Wingdings" panose="05000000000000000000" pitchFamily="2" charset="2"/>
              <a:buChar char="q"/>
            </a:pPr>
            <a:r>
              <a:rPr lang="en-US" sz="2000" dirty="0">
                <a:solidFill>
                  <a:schemeClr val="tx2">
                    <a:lumMod val="75000"/>
                  </a:schemeClr>
                </a:solidFill>
              </a:rPr>
              <a:t>Leaves</a:t>
            </a:r>
          </a:p>
          <a:p>
            <a:pPr marL="285750" indent="-285750">
              <a:buFont typeface="Wingdings" panose="05000000000000000000" pitchFamily="2" charset="2"/>
              <a:buChar char="q"/>
            </a:pPr>
            <a:r>
              <a:rPr lang="en-US" sz="2000" dirty="0">
                <a:solidFill>
                  <a:schemeClr val="tx2">
                    <a:lumMod val="75000"/>
                  </a:schemeClr>
                </a:solidFill>
              </a:rPr>
              <a:t>Timesheet</a:t>
            </a:r>
          </a:p>
        </p:txBody>
      </p:sp>
    </p:spTree>
    <p:extLst>
      <p:ext uri="{BB962C8B-B14F-4D97-AF65-F5344CB8AC3E}">
        <p14:creationId xmlns:p14="http://schemas.microsoft.com/office/powerpoint/2010/main" val="4259977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
            <a:extLst>
              <a:ext uri="{FF2B5EF4-FFF2-40B4-BE49-F238E27FC236}">
                <a16:creationId xmlns:a16="http://schemas.microsoft.com/office/drawing/2014/main" id="{8D5AE884-1BAD-BBC6-4C6E-EBE1746B225A}"/>
              </a:ext>
            </a:extLst>
          </p:cNvPr>
          <p:cNvPicPr>
            <a:picLocks noChangeAspect="1"/>
          </p:cNvPicPr>
          <p:nvPr/>
        </p:nvPicPr>
        <p:blipFill>
          <a:blip r:embed="rId2"/>
          <a:stretch>
            <a:fillRect/>
          </a:stretch>
        </p:blipFill>
        <p:spPr>
          <a:xfrm>
            <a:off x="1" y="-226"/>
            <a:ext cx="12191999" cy="6846358"/>
          </a:xfrm>
          <a:prstGeom prst="rect">
            <a:avLst/>
          </a:prstGeom>
        </p:spPr>
      </p:pic>
    </p:spTree>
    <p:extLst>
      <p:ext uri="{BB962C8B-B14F-4D97-AF65-F5344CB8AC3E}">
        <p14:creationId xmlns:p14="http://schemas.microsoft.com/office/powerpoint/2010/main" val="429473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registration form">
            <a:extLst>
              <a:ext uri="{FF2B5EF4-FFF2-40B4-BE49-F238E27FC236}">
                <a16:creationId xmlns:a16="http://schemas.microsoft.com/office/drawing/2014/main" id="{7F763768-2BBB-86AA-AFC6-28E41656EF33}"/>
              </a:ext>
            </a:extLst>
          </p:cNvPr>
          <p:cNvPicPr>
            <a:picLocks noChangeAspect="1"/>
          </p:cNvPicPr>
          <p:nvPr/>
        </p:nvPicPr>
        <p:blipFill>
          <a:blip r:embed="rId2"/>
          <a:stretch>
            <a:fillRect/>
          </a:stretch>
        </p:blipFill>
        <p:spPr>
          <a:xfrm>
            <a:off x="12096" y="-226"/>
            <a:ext cx="12179903" cy="6858453"/>
          </a:xfrm>
          <a:prstGeom prst="rect">
            <a:avLst/>
          </a:prstGeom>
        </p:spPr>
      </p:pic>
    </p:spTree>
    <p:extLst>
      <p:ext uri="{BB962C8B-B14F-4D97-AF65-F5344CB8AC3E}">
        <p14:creationId xmlns:p14="http://schemas.microsoft.com/office/powerpoint/2010/main" val="1907005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a:extLst>
              <a:ext uri="{FF2B5EF4-FFF2-40B4-BE49-F238E27FC236}">
                <a16:creationId xmlns:a16="http://schemas.microsoft.com/office/drawing/2014/main" id="{C427A224-7C5A-C632-98F7-3DA63EF5D96F}"/>
              </a:ext>
            </a:extLst>
          </p:cNvPr>
          <p:cNvPicPr>
            <a:picLocks noChangeAspect="1"/>
          </p:cNvPicPr>
          <p:nvPr/>
        </p:nvPicPr>
        <p:blipFill>
          <a:blip r:embed="rId2"/>
          <a:stretch>
            <a:fillRect/>
          </a:stretch>
        </p:blipFill>
        <p:spPr>
          <a:xfrm>
            <a:off x="3420" y="601"/>
            <a:ext cx="12185160" cy="6856799"/>
          </a:xfrm>
          <a:prstGeom prst="rect">
            <a:avLst/>
          </a:prstGeom>
          <a:noFill/>
        </p:spPr>
      </p:pic>
    </p:spTree>
    <p:extLst>
      <p:ext uri="{BB962C8B-B14F-4D97-AF65-F5344CB8AC3E}">
        <p14:creationId xmlns:p14="http://schemas.microsoft.com/office/powerpoint/2010/main" val="4070467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and person sitting next to a computer&#10;&#10;Description automatically generated">
            <a:extLst>
              <a:ext uri="{FF2B5EF4-FFF2-40B4-BE49-F238E27FC236}">
                <a16:creationId xmlns:a16="http://schemas.microsoft.com/office/drawing/2014/main" id="{2C47DBF6-B1A3-B6D1-0183-D12F88C26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 y="719920"/>
            <a:ext cx="6257925" cy="5844668"/>
          </a:xfrm>
          <a:prstGeom prst="rect">
            <a:avLst/>
          </a:prstGeom>
        </p:spPr>
      </p:pic>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838200" y="365760"/>
            <a:ext cx="10515600" cy="1325563"/>
          </a:xfrm>
        </p:spPr>
        <p:txBody>
          <a:bodyPr anchor="ctr">
            <a:normAutofit/>
          </a:bodyPr>
          <a:lstStyle/>
          <a:p>
            <a:r>
              <a:rPr lang="en-US" b="1"/>
              <a:t>Add /edit /delete and view employee</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219464" y="1381125"/>
            <a:ext cx="5134335" cy="4522258"/>
          </a:xfrm>
        </p:spPr>
        <p:txBody>
          <a:bodyPr>
            <a:normAutofit/>
          </a:bodyPr>
          <a:lstStyle/>
          <a:p>
            <a:endParaRPr lang="en-US" sz="1700" b="1" dirty="0"/>
          </a:p>
          <a:p>
            <a:r>
              <a:rPr lang="en-US" sz="1700" b="1" i="0" dirty="0">
                <a:solidFill>
                  <a:schemeClr val="accent5">
                    <a:lumMod val="90000"/>
                    <a:lumOff val="10000"/>
                  </a:schemeClr>
                </a:solidFill>
                <a:effectLst/>
              </a:rPr>
              <a:t>Add :</a:t>
            </a:r>
            <a:r>
              <a:rPr lang="en-US" sz="1700" b="0" i="0" dirty="0">
                <a:solidFill>
                  <a:schemeClr val="accent5">
                    <a:lumMod val="90000"/>
                    <a:lumOff val="10000"/>
                  </a:schemeClr>
                </a:solidFill>
                <a:effectLst/>
              </a:rPr>
              <a:t> </a:t>
            </a:r>
            <a:r>
              <a:rPr lang="en-US" sz="1700" b="0" i="0" dirty="0">
                <a:effectLst/>
              </a:rPr>
              <a:t>Expanding your team? Adding new members is straightforward—just fill in the details.</a:t>
            </a:r>
          </a:p>
          <a:p>
            <a:r>
              <a:rPr lang="en-US" sz="1700" b="1" i="0" dirty="0">
                <a:solidFill>
                  <a:schemeClr val="accent5">
                    <a:lumMod val="90000"/>
                    <a:lumOff val="10000"/>
                  </a:schemeClr>
                </a:solidFill>
                <a:effectLst/>
              </a:rPr>
              <a:t>Edit :</a:t>
            </a:r>
            <a:r>
              <a:rPr lang="en-US" sz="1700" b="0" i="0" dirty="0">
                <a:solidFill>
                  <a:schemeClr val="accent5">
                    <a:lumMod val="90000"/>
                    <a:lumOff val="10000"/>
                  </a:schemeClr>
                </a:solidFill>
                <a:effectLst/>
              </a:rPr>
              <a:t> </a:t>
            </a:r>
            <a:r>
              <a:rPr lang="en-US" sz="1700" b="0" i="0" dirty="0">
                <a:effectLst/>
              </a:rPr>
              <a:t>Roles change? You can easily update employee information to reflect their current roles.</a:t>
            </a:r>
          </a:p>
          <a:p>
            <a:r>
              <a:rPr lang="en-US" sz="1700" b="1" i="0" dirty="0">
                <a:solidFill>
                  <a:schemeClr val="accent5">
                    <a:lumMod val="90000"/>
                    <a:lumOff val="10000"/>
                  </a:schemeClr>
                </a:solidFill>
                <a:effectLst/>
              </a:rPr>
              <a:t>Delete :</a:t>
            </a:r>
            <a:r>
              <a:rPr lang="en-US" sz="1700" b="0" i="0" dirty="0">
                <a:solidFill>
                  <a:schemeClr val="accent5">
                    <a:lumMod val="90000"/>
                    <a:lumOff val="10000"/>
                  </a:schemeClr>
                </a:solidFill>
                <a:effectLst/>
              </a:rPr>
              <a:t> </a:t>
            </a:r>
            <a:r>
              <a:rPr lang="en-US" sz="1700" b="0" i="0" dirty="0">
                <a:effectLst/>
              </a:rPr>
              <a:t>If circumstances change, removing employee records is hassle-free, keeping everything accurate.</a:t>
            </a:r>
          </a:p>
          <a:p>
            <a:r>
              <a:rPr lang="en-US" sz="1700" b="1" i="0" dirty="0">
                <a:solidFill>
                  <a:schemeClr val="accent5">
                    <a:lumMod val="90000"/>
                    <a:lumOff val="10000"/>
                  </a:schemeClr>
                </a:solidFill>
                <a:effectLst/>
              </a:rPr>
              <a:t>View :</a:t>
            </a:r>
            <a:r>
              <a:rPr lang="en-US" sz="1700" b="0" i="0" dirty="0">
                <a:solidFill>
                  <a:schemeClr val="accent5">
                    <a:lumMod val="90000"/>
                    <a:lumOff val="10000"/>
                  </a:schemeClr>
                </a:solidFill>
                <a:effectLst/>
              </a:rPr>
              <a:t> </a:t>
            </a:r>
            <a:r>
              <a:rPr lang="en-US" sz="1700" b="0" i="0" dirty="0">
                <a:effectLst/>
              </a:rPr>
              <a:t>Get a quick overview of your workforce to stay organized and manage effectively.</a:t>
            </a: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652859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registration form&#10;&#10;Description automatically generated">
            <a:extLst>
              <a:ext uri="{FF2B5EF4-FFF2-40B4-BE49-F238E27FC236}">
                <a16:creationId xmlns:a16="http://schemas.microsoft.com/office/drawing/2014/main" id="{DDD93AB8-CAF6-6C40-433D-828EDF18B0F8}"/>
              </a:ext>
            </a:extLst>
          </p:cNvPr>
          <p:cNvPicPr>
            <a:picLocks noChangeAspect="1"/>
          </p:cNvPicPr>
          <p:nvPr/>
        </p:nvPicPr>
        <p:blipFill>
          <a:blip r:embed="rId2"/>
          <a:stretch>
            <a:fillRect/>
          </a:stretch>
        </p:blipFill>
        <p:spPr>
          <a:xfrm>
            <a:off x="12096" y="-2563"/>
            <a:ext cx="12179903" cy="6865174"/>
          </a:xfrm>
          <a:prstGeom prst="rect">
            <a:avLst/>
          </a:prstGeom>
        </p:spPr>
      </p:pic>
    </p:spTree>
    <p:extLst>
      <p:ext uri="{BB962C8B-B14F-4D97-AF65-F5344CB8AC3E}">
        <p14:creationId xmlns:p14="http://schemas.microsoft.com/office/powerpoint/2010/main" val="1803935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fingerprint scanning and a person touching a fingerprint&#10;&#10;Description automatically generated">
            <a:extLst>
              <a:ext uri="{FF2B5EF4-FFF2-40B4-BE49-F238E27FC236}">
                <a16:creationId xmlns:a16="http://schemas.microsoft.com/office/drawing/2014/main" id="{CD23A213-82CC-5B94-5B85-6A2FA21984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24654"/>
            <a:ext cx="6518910" cy="5079309"/>
          </a:xfrm>
          <a:prstGeom prst="rect">
            <a:avLst/>
          </a:prstGeom>
        </p:spPr>
      </p:pic>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0" y="226564"/>
            <a:ext cx="12192000" cy="1325563"/>
          </a:xfrm>
          <a:noFill/>
        </p:spPr>
        <p:txBody>
          <a:bodyPr anchor="ctr"/>
          <a:lstStyle/>
          <a:p>
            <a:r>
              <a:rPr lang="en-US" sz="3600" b="1" dirty="0"/>
              <a:t>Mark/edit and delete attendance of employee</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5842647" y="1552127"/>
            <a:ext cx="5762625" cy="4573465"/>
          </a:xfrm>
          <a:noFill/>
        </p:spPr>
        <p:txBody>
          <a:bodyPr>
            <a:normAutofit/>
          </a:bodyPr>
          <a:lstStyle/>
          <a:p>
            <a:pPr algn="l"/>
            <a:r>
              <a:rPr lang="en-US" sz="2000" b="1" dirty="0">
                <a:solidFill>
                  <a:schemeClr val="accent5">
                    <a:lumMod val="90000"/>
                    <a:lumOff val="10000"/>
                  </a:schemeClr>
                </a:solidFill>
                <a:latin typeface="Times New Roman" panose="02020603050405020304" pitchFamily="18" charset="0"/>
                <a:cs typeface="Times New Roman" panose="02020603050405020304" pitchFamily="18" charset="0"/>
              </a:rPr>
              <a:t>Mark</a:t>
            </a:r>
            <a:r>
              <a:rPr lang="en-US" sz="2000" b="1" i="0" dirty="0">
                <a:solidFill>
                  <a:schemeClr val="accent5">
                    <a:lumMod val="90000"/>
                    <a:lumOff val="10000"/>
                  </a:schemeClr>
                </a:solidFill>
                <a:effectLst/>
                <a:latin typeface="Times New Roman" panose="02020603050405020304" pitchFamily="18" charset="0"/>
                <a:cs typeface="Times New Roman" panose="02020603050405020304" pitchFamily="18" charset="0"/>
              </a:rPr>
              <a:t>:</a:t>
            </a:r>
            <a:r>
              <a:rPr lang="en-US" sz="2000" b="0" i="0" dirty="0">
                <a:solidFill>
                  <a:schemeClr val="accent5">
                    <a:lumMod val="90000"/>
                    <a:lumOff val="10000"/>
                  </a:schemeClr>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Recording employee attendance is a breeze. Just input the dates they worked, and you're good to go!</a:t>
            </a:r>
          </a:p>
          <a:p>
            <a:pPr algn="l"/>
            <a:r>
              <a:rPr lang="en-US" sz="2000" b="1" i="0" dirty="0">
                <a:solidFill>
                  <a:schemeClr val="accent5">
                    <a:lumMod val="90000"/>
                    <a:lumOff val="10000"/>
                  </a:schemeClr>
                </a:solidFill>
                <a:effectLst/>
                <a:latin typeface="Times New Roman" panose="02020603050405020304" pitchFamily="18" charset="0"/>
                <a:cs typeface="Times New Roman" panose="02020603050405020304" pitchFamily="18" charset="0"/>
              </a:rPr>
              <a:t>Edit:</a:t>
            </a:r>
            <a:r>
              <a:rPr lang="en-US" sz="2000" b="0" i="0" dirty="0">
                <a:solidFill>
                  <a:schemeClr val="accent5">
                    <a:lumMod val="90000"/>
                    <a:lumOff val="10000"/>
                  </a:schemeClr>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Made a mistake in the attendance log? No problem! Easily edit attendance records to match the accurate hours.</a:t>
            </a:r>
          </a:p>
          <a:p>
            <a:pPr algn="l"/>
            <a:r>
              <a:rPr lang="en-US" sz="2000" b="1" i="0" dirty="0">
                <a:solidFill>
                  <a:schemeClr val="accent5">
                    <a:lumMod val="90000"/>
                    <a:lumOff val="10000"/>
                  </a:schemeClr>
                </a:solidFill>
                <a:effectLst/>
                <a:latin typeface="Times New Roman" panose="02020603050405020304" pitchFamily="18" charset="0"/>
                <a:cs typeface="Times New Roman" panose="02020603050405020304" pitchFamily="18" charset="0"/>
              </a:rPr>
              <a:t>Delete:</a:t>
            </a:r>
            <a:r>
              <a:rPr lang="en-US" sz="2000" b="0" i="0" dirty="0">
                <a:solidFill>
                  <a:schemeClr val="accent5">
                    <a:lumMod val="90000"/>
                    <a:lumOff val="10000"/>
                  </a:schemeClr>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Things change? You can remove attendance entries hassle-free, keeping records spot on.</a:t>
            </a:r>
          </a:p>
          <a:p>
            <a:pPr marL="0" indent="0" algn="l">
              <a:buNone/>
            </a:pPr>
            <a:endParaRPr lang="en-US" sz="2000" b="0" i="0" dirty="0">
              <a:solidFill>
                <a:schemeClr val="tx1"/>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352925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employee attendance list&#10;&#10;Description automatically generated">
            <a:extLst>
              <a:ext uri="{FF2B5EF4-FFF2-40B4-BE49-F238E27FC236}">
                <a16:creationId xmlns:a16="http://schemas.microsoft.com/office/drawing/2014/main" id="{90735B02-557C-E4A8-C887-9511D41D0BC6}"/>
              </a:ext>
            </a:extLst>
          </p:cNvPr>
          <p:cNvPicPr>
            <a:picLocks noChangeAspect="1"/>
          </p:cNvPicPr>
          <p:nvPr/>
        </p:nvPicPr>
        <p:blipFill>
          <a:blip r:embed="rId2"/>
          <a:stretch>
            <a:fillRect/>
          </a:stretch>
        </p:blipFill>
        <p:spPr>
          <a:xfrm>
            <a:off x="0" y="-4422"/>
            <a:ext cx="12192000" cy="6866844"/>
          </a:xfrm>
          <a:prstGeom prst="rect">
            <a:avLst/>
          </a:prstGeom>
        </p:spPr>
      </p:pic>
    </p:spTree>
    <p:extLst>
      <p:ext uri="{BB962C8B-B14F-4D97-AF65-F5344CB8AC3E}">
        <p14:creationId xmlns:p14="http://schemas.microsoft.com/office/powerpoint/2010/main" val="1901603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application form&#10;&#10;Description automatically generated">
            <a:extLst>
              <a:ext uri="{FF2B5EF4-FFF2-40B4-BE49-F238E27FC236}">
                <a16:creationId xmlns:a16="http://schemas.microsoft.com/office/drawing/2014/main" id="{7162707B-9E8D-40E3-F664-2F4C5EEB289B}"/>
              </a:ext>
            </a:extLst>
          </p:cNvPr>
          <p:cNvPicPr>
            <a:picLocks noChangeAspect="1"/>
          </p:cNvPicPr>
          <p:nvPr/>
        </p:nvPicPr>
        <p:blipFill>
          <a:blip r:embed="rId2"/>
          <a:stretch>
            <a:fillRect/>
          </a:stretch>
        </p:blipFill>
        <p:spPr>
          <a:xfrm>
            <a:off x="0" y="1588"/>
            <a:ext cx="12191999" cy="6854824"/>
          </a:xfrm>
          <a:prstGeom prst="rect">
            <a:avLst/>
          </a:prstGeom>
        </p:spPr>
      </p:pic>
    </p:spTree>
    <p:extLst>
      <p:ext uri="{BB962C8B-B14F-4D97-AF65-F5344CB8AC3E}">
        <p14:creationId xmlns:p14="http://schemas.microsoft.com/office/powerpoint/2010/main" val="954789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tanding next to a clipboard">
            <a:extLst>
              <a:ext uri="{FF2B5EF4-FFF2-40B4-BE49-F238E27FC236}">
                <a16:creationId xmlns:a16="http://schemas.microsoft.com/office/drawing/2014/main" id="{BA6F3B7C-C0DD-47A4-BA7F-A668620181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65682"/>
            <a:ext cx="6259437" cy="4326636"/>
          </a:xfrm>
          <a:prstGeom prst="rect">
            <a:avLst/>
          </a:prstGeom>
        </p:spPr>
      </p:pic>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0" y="226564"/>
            <a:ext cx="12192000" cy="1325563"/>
          </a:xfrm>
          <a:noFill/>
        </p:spPr>
        <p:txBody>
          <a:bodyPr anchor="ctr"/>
          <a:lstStyle/>
          <a:p>
            <a:r>
              <a:rPr lang="en-US" sz="3600" b="1" dirty="0"/>
              <a:t>CREATE/edit and delete TIMESHEET</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5842647" y="1552128"/>
            <a:ext cx="5762625" cy="4449178"/>
          </a:xfrm>
          <a:noFill/>
        </p:spPr>
        <p:txBody>
          <a:bodyPr>
            <a:normAutofit/>
          </a:bodyPr>
          <a:lstStyle/>
          <a:p>
            <a:pPr algn="l"/>
            <a:r>
              <a:rPr lang="en-US" sz="2000" b="1" dirty="0">
                <a:solidFill>
                  <a:schemeClr val="accent5">
                    <a:lumMod val="90000"/>
                    <a:lumOff val="10000"/>
                  </a:schemeClr>
                </a:solidFill>
                <a:latin typeface="Times New Roman" panose="02020603050405020304" pitchFamily="18" charset="0"/>
                <a:cs typeface="Times New Roman" panose="02020603050405020304" pitchFamily="18" charset="0"/>
              </a:rPr>
              <a:t>Create</a:t>
            </a:r>
            <a:r>
              <a:rPr lang="en-US" sz="2000" b="1" i="0" dirty="0">
                <a:solidFill>
                  <a:schemeClr val="accent5">
                    <a:lumMod val="90000"/>
                    <a:lumOff val="10000"/>
                  </a:schemeClr>
                </a:solidFill>
                <a:effectLst/>
                <a:latin typeface="Times New Roman" panose="02020603050405020304" pitchFamily="18" charset="0"/>
                <a:cs typeface="Times New Roman" panose="02020603050405020304" pitchFamily="18" charset="0"/>
              </a:rPr>
              <a:t>:</a:t>
            </a:r>
            <a:r>
              <a:rPr lang="en-US" sz="2000" b="0" i="0" dirty="0">
                <a:solidFill>
                  <a:schemeClr val="accent5">
                    <a:lumMod val="90000"/>
                    <a:lumOff val="10000"/>
                  </a:schemeClr>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Recording employee</a:t>
            </a:r>
            <a:r>
              <a:rPr lang="en-US" sz="2000" dirty="0">
                <a:latin typeface="Times New Roman" panose="02020603050405020304" pitchFamily="18" charset="0"/>
                <a:cs typeface="Times New Roman" panose="02020603050405020304" pitchFamily="18" charset="0"/>
              </a:rPr>
              <a:t> Check in Time and Out Time</a:t>
            </a:r>
            <a:r>
              <a:rPr lang="en-US" sz="2000" b="0" i="0" dirty="0">
                <a:solidFill>
                  <a:schemeClr val="tx1"/>
                </a:solidFill>
                <a:effectLst/>
                <a:latin typeface="Times New Roman" panose="02020603050405020304" pitchFamily="18" charset="0"/>
                <a:cs typeface="Times New Roman" panose="02020603050405020304" pitchFamily="18" charset="0"/>
              </a:rPr>
              <a:t>. And Counting the total Hours Worked</a:t>
            </a:r>
          </a:p>
          <a:p>
            <a:pPr algn="l"/>
            <a:r>
              <a:rPr lang="en-US" sz="2000" b="1" dirty="0">
                <a:solidFill>
                  <a:schemeClr val="accent5">
                    <a:lumMod val="90000"/>
                    <a:lumOff val="10000"/>
                  </a:schemeClr>
                </a:solidFill>
                <a:latin typeface="Times New Roman" panose="02020603050405020304" pitchFamily="18" charset="0"/>
                <a:cs typeface="Times New Roman" panose="02020603050405020304" pitchFamily="18" charset="0"/>
              </a:rPr>
              <a:t>Update</a:t>
            </a:r>
            <a:r>
              <a:rPr lang="en-US" sz="2000" b="1" i="0" dirty="0">
                <a:solidFill>
                  <a:schemeClr val="accent5">
                    <a:lumMod val="90000"/>
                    <a:lumOff val="10000"/>
                  </a:schemeClr>
                </a:solidFill>
                <a:effectLst/>
                <a:latin typeface="Times New Roman" panose="02020603050405020304" pitchFamily="18" charset="0"/>
                <a:cs typeface="Times New Roman" panose="02020603050405020304" pitchFamily="18" charset="0"/>
              </a:rPr>
              <a:t>:</a:t>
            </a:r>
            <a:r>
              <a:rPr lang="en-US" sz="2000" b="0" i="0" dirty="0">
                <a:solidFill>
                  <a:schemeClr val="accent5">
                    <a:lumMod val="90000"/>
                    <a:lumOff val="10000"/>
                  </a:schemeClr>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Made a mistake in the </a:t>
            </a:r>
            <a:r>
              <a:rPr lang="en-US" sz="2000" dirty="0">
                <a:latin typeface="Times New Roman" panose="02020603050405020304" pitchFamily="18" charset="0"/>
                <a:cs typeface="Times New Roman" panose="02020603050405020304" pitchFamily="18" charset="0"/>
              </a:rPr>
              <a:t>timesheet</a:t>
            </a:r>
            <a:r>
              <a:rPr lang="en-US" sz="2000" b="0" i="0" dirty="0">
                <a:solidFill>
                  <a:schemeClr val="tx1"/>
                </a:solidFill>
                <a:effectLst/>
                <a:latin typeface="Times New Roman" panose="02020603050405020304" pitchFamily="18" charset="0"/>
                <a:cs typeface="Times New Roman" panose="02020603050405020304" pitchFamily="18" charset="0"/>
              </a:rPr>
              <a:t>? No problem! Easily </a:t>
            </a:r>
            <a:r>
              <a:rPr lang="en-US" sz="2000" dirty="0">
                <a:latin typeface="Times New Roman" panose="02020603050405020304" pitchFamily="18" charset="0"/>
                <a:cs typeface="Times New Roman" panose="02020603050405020304" pitchFamily="18" charset="0"/>
              </a:rPr>
              <a:t>update</a:t>
            </a:r>
            <a:r>
              <a:rPr lang="en-US" sz="2000" b="0" i="0" dirty="0">
                <a:solidFill>
                  <a:schemeClr val="tx1"/>
                </a:solidFill>
                <a:effectLst/>
                <a:latin typeface="Times New Roman" panose="02020603050405020304" pitchFamily="18" charset="0"/>
                <a:cs typeface="Times New Roman" panose="02020603050405020304" pitchFamily="18" charset="0"/>
              </a:rPr>
              <a:t> timesheet records to match the accurate hours.</a:t>
            </a:r>
          </a:p>
          <a:p>
            <a:pPr algn="l"/>
            <a:r>
              <a:rPr lang="en-US" sz="2000" b="1" i="0" dirty="0">
                <a:solidFill>
                  <a:schemeClr val="accent5">
                    <a:lumMod val="90000"/>
                    <a:lumOff val="10000"/>
                  </a:schemeClr>
                </a:solidFill>
                <a:effectLst/>
                <a:latin typeface="Times New Roman" panose="02020603050405020304" pitchFamily="18" charset="0"/>
                <a:cs typeface="Times New Roman" panose="02020603050405020304" pitchFamily="18" charset="0"/>
              </a:rPr>
              <a:t>Delete:</a:t>
            </a:r>
            <a:r>
              <a:rPr lang="en-US" sz="2000" b="0" i="0" dirty="0">
                <a:solidFill>
                  <a:schemeClr val="accent5">
                    <a:lumMod val="90000"/>
                    <a:lumOff val="10000"/>
                  </a:schemeClr>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Things change? You can remove timesheet entries hassle-free, keeping records spot on.</a:t>
            </a:r>
          </a:p>
          <a:p>
            <a:pPr marL="0" indent="0" algn="l">
              <a:buNone/>
            </a:pPr>
            <a:endParaRPr lang="en-US" sz="2000" b="0" i="0" dirty="0">
              <a:solidFill>
                <a:schemeClr val="tx1"/>
              </a:solidFill>
              <a:effectLst/>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174778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75C36-617B-795C-5A2B-325EA34F16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1AD706-11EF-C258-EBD5-C4EEFEAACF16}"/>
              </a:ext>
            </a:extLst>
          </p:cNvPr>
          <p:cNvSpPr>
            <a:spLocks noGrp="1"/>
          </p:cNvSpPr>
          <p:nvPr>
            <p:ph type="title"/>
          </p:nvPr>
        </p:nvSpPr>
        <p:spPr>
          <a:xfrm>
            <a:off x="6562818" y="323679"/>
            <a:ext cx="4837176" cy="1993392"/>
          </a:xfrm>
          <a:noFill/>
        </p:spPr>
        <p:txBody>
          <a:bodyPr anchor="b">
            <a:noAutofit/>
          </a:bodyPr>
          <a:lstStyle/>
          <a:p>
            <a:r>
              <a:rPr lang="en-US" b="1" dirty="0">
                <a:solidFill>
                  <a:schemeClr val="accent5">
                    <a:lumMod val="90000"/>
                    <a:lumOff val="10000"/>
                  </a:schemeClr>
                </a:solidFill>
              </a:rPr>
              <a:t>BATCH -03</a:t>
            </a:r>
            <a:br>
              <a:rPr lang="en-US" b="1" dirty="0"/>
            </a:br>
            <a:r>
              <a:rPr lang="en-US" sz="2000" dirty="0">
                <a:solidFill>
                  <a:schemeClr val="accent4">
                    <a:lumMod val="75000"/>
                  </a:schemeClr>
                </a:solidFill>
              </a:rPr>
              <a:t>FRONTEND AND BACKEND</a:t>
            </a:r>
            <a:br>
              <a:rPr lang="en-US" b="1" dirty="0"/>
            </a:br>
            <a:br>
              <a:rPr lang="en-US" b="1" dirty="0"/>
            </a:br>
            <a:endParaRPr lang="en-US" b="1" dirty="0"/>
          </a:p>
        </p:txBody>
      </p:sp>
      <p:sp>
        <p:nvSpPr>
          <p:cNvPr id="3" name="Content Placeholder 2">
            <a:extLst>
              <a:ext uri="{FF2B5EF4-FFF2-40B4-BE49-F238E27FC236}">
                <a16:creationId xmlns:a16="http://schemas.microsoft.com/office/drawing/2014/main" id="{992EC4A8-49EE-CF82-CFDC-BA9308ED0D65}"/>
              </a:ext>
            </a:extLst>
          </p:cNvPr>
          <p:cNvSpPr>
            <a:spLocks noGrp="1"/>
          </p:cNvSpPr>
          <p:nvPr>
            <p:ph idx="1"/>
          </p:nvPr>
        </p:nvSpPr>
        <p:spPr>
          <a:xfrm>
            <a:off x="6562818" y="2317071"/>
            <a:ext cx="4837174" cy="3728621"/>
          </a:xfrm>
          <a:noFill/>
        </p:spPr>
        <p:txBody>
          <a:bodyPr anchor="t">
            <a:normAutofit/>
          </a:bodyPr>
          <a:lstStyle/>
          <a:p>
            <a:pPr marL="285750" indent="-285750">
              <a:buFont typeface="Arial" panose="020B0604020202020204" pitchFamily="34" charset="0"/>
              <a:buChar char="•"/>
            </a:pPr>
            <a:r>
              <a:rPr lang="en-US" sz="1600" dirty="0"/>
              <a:t>KAMATAM MANIKANTA -</a:t>
            </a:r>
            <a:r>
              <a:rPr lang="en-US" sz="1600" b="1" dirty="0"/>
              <a:t>2604294</a:t>
            </a:r>
          </a:p>
          <a:p>
            <a:pPr marL="285750" indent="-285750">
              <a:buFont typeface="Arial" panose="020B0604020202020204" pitchFamily="34" charset="0"/>
              <a:buChar char="•"/>
            </a:pPr>
            <a:r>
              <a:rPr lang="en-US" sz="1600" dirty="0"/>
              <a:t>KATAKAM HEMANTH KUMAR -</a:t>
            </a:r>
            <a:r>
              <a:rPr lang="en-US" sz="1600" b="1" dirty="0"/>
              <a:t>260566</a:t>
            </a:r>
          </a:p>
          <a:p>
            <a:pPr marL="285750" indent="-285750">
              <a:buFont typeface="Arial" panose="020B0604020202020204" pitchFamily="34" charset="0"/>
              <a:buChar char="•"/>
            </a:pPr>
            <a:r>
              <a:rPr lang="en-US" sz="1600" dirty="0"/>
              <a:t>KAUSHAL KUMAR -</a:t>
            </a:r>
            <a:r>
              <a:rPr lang="en-US" sz="1600" b="1" dirty="0"/>
              <a:t>2604587</a:t>
            </a:r>
          </a:p>
          <a:p>
            <a:pPr marL="285750" indent="-285750">
              <a:buFont typeface="Arial" panose="020B0604020202020204" pitchFamily="34" charset="0"/>
              <a:buChar char="•"/>
            </a:pPr>
            <a:r>
              <a:rPr lang="en-US" sz="1600" dirty="0"/>
              <a:t>KAVIYA GOPALAKRISHANAN -</a:t>
            </a:r>
            <a:r>
              <a:rPr lang="en-US" sz="1600" b="1" dirty="0"/>
              <a:t>2604963</a:t>
            </a:r>
          </a:p>
          <a:p>
            <a:pPr marL="285750" indent="-285750">
              <a:buFont typeface="Arial" panose="020B0604020202020204" pitchFamily="34" charset="0"/>
              <a:buChar char="•"/>
            </a:pPr>
            <a:r>
              <a:rPr lang="en-US" sz="1600" dirty="0"/>
              <a:t>MARSHAL X -</a:t>
            </a:r>
            <a:r>
              <a:rPr lang="en-US" sz="1600" b="1" dirty="0"/>
              <a:t>2604307</a:t>
            </a:r>
          </a:p>
          <a:p>
            <a:pPr marL="285750" indent="-285750">
              <a:buFont typeface="Arial" panose="020B0604020202020204" pitchFamily="34" charset="0"/>
              <a:buChar char="•"/>
            </a:pPr>
            <a:r>
              <a:rPr lang="en-US" sz="1600" dirty="0"/>
              <a:t>MATHAN P -</a:t>
            </a:r>
            <a:r>
              <a:rPr lang="en-US" sz="1600" b="1" dirty="0"/>
              <a:t>2604070</a:t>
            </a:r>
          </a:p>
        </p:txBody>
      </p:sp>
      <p:pic>
        <p:nvPicPr>
          <p:cNvPr id="5" name="Picture 4" descr="People in an office">
            <a:extLst>
              <a:ext uri="{FF2B5EF4-FFF2-40B4-BE49-F238E27FC236}">
                <a16:creationId xmlns:a16="http://schemas.microsoft.com/office/drawing/2014/main" id="{7F549149-2770-D8D7-4739-5D35161E7E49}"/>
              </a:ext>
            </a:extLst>
          </p:cNvPr>
          <p:cNvPicPr>
            <a:picLocks noChangeAspect="1"/>
          </p:cNvPicPr>
          <p:nvPr/>
        </p:nvPicPr>
        <p:blipFill rotWithShape="1">
          <a:blip r:embed="rId3">
            <a:alphaModFix amt="78000"/>
            <a:extLst>
              <a:ext uri="{28A0092B-C50C-407E-A947-70E740481C1C}">
                <a14:useLocalDpi xmlns:a14="http://schemas.microsoft.com/office/drawing/2010/main" val="0"/>
              </a:ext>
            </a:extLst>
          </a:blip>
          <a:srcRect l="36894" r="5992"/>
          <a:stretch/>
        </p:blipFill>
        <p:spPr>
          <a:xfrm>
            <a:off x="0" y="0"/>
            <a:ext cx="6105834" cy="6858000"/>
          </a:xfrm>
          <a:prstGeom prst="rect">
            <a:avLst/>
          </a:prstGeom>
          <a:effectLst>
            <a:outerShdw blurRad="50800" dist="50800" dir="5400000" algn="ctr" rotWithShape="0">
              <a:srgbClr val="000000">
                <a:alpha val="62000"/>
              </a:srgbClr>
            </a:outerShdw>
            <a:softEdge rad="88900"/>
          </a:effectLst>
        </p:spPr>
      </p:pic>
    </p:spTree>
    <p:extLst>
      <p:ext uri="{BB962C8B-B14F-4D97-AF65-F5344CB8AC3E}">
        <p14:creationId xmlns:p14="http://schemas.microsoft.com/office/powerpoint/2010/main" val="167201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timesheet&#10;&#10;Description automatically generated">
            <a:extLst>
              <a:ext uri="{FF2B5EF4-FFF2-40B4-BE49-F238E27FC236}">
                <a16:creationId xmlns:a16="http://schemas.microsoft.com/office/drawing/2014/main" id="{277427EC-350E-74AE-1A25-81D6F88372F1}"/>
              </a:ext>
            </a:extLst>
          </p:cNvPr>
          <p:cNvPicPr>
            <a:picLocks noChangeAspect="1"/>
          </p:cNvPicPr>
          <p:nvPr/>
        </p:nvPicPr>
        <p:blipFill>
          <a:blip r:embed="rId2"/>
          <a:stretch>
            <a:fillRect/>
          </a:stretch>
        </p:blipFill>
        <p:spPr>
          <a:xfrm>
            <a:off x="1" y="-2229"/>
            <a:ext cx="12191999" cy="6862460"/>
          </a:xfrm>
          <a:prstGeom prst="rect">
            <a:avLst/>
          </a:prstGeom>
        </p:spPr>
      </p:pic>
    </p:spTree>
    <p:extLst>
      <p:ext uri="{BB962C8B-B14F-4D97-AF65-F5344CB8AC3E}">
        <p14:creationId xmlns:p14="http://schemas.microsoft.com/office/powerpoint/2010/main" val="2769878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form&#10;&#10;Description automatically generated">
            <a:extLst>
              <a:ext uri="{FF2B5EF4-FFF2-40B4-BE49-F238E27FC236}">
                <a16:creationId xmlns:a16="http://schemas.microsoft.com/office/drawing/2014/main" id="{61FB154E-20BC-05B6-3305-FA579795F350}"/>
              </a:ext>
            </a:extLst>
          </p:cNvPr>
          <p:cNvPicPr>
            <a:picLocks noChangeAspect="1"/>
          </p:cNvPicPr>
          <p:nvPr/>
        </p:nvPicPr>
        <p:blipFill>
          <a:blip r:embed="rId2"/>
          <a:stretch>
            <a:fillRect/>
          </a:stretch>
        </p:blipFill>
        <p:spPr>
          <a:xfrm>
            <a:off x="12096" y="-2229"/>
            <a:ext cx="12179903" cy="6862459"/>
          </a:xfrm>
          <a:prstGeom prst="rect">
            <a:avLst/>
          </a:prstGeom>
        </p:spPr>
      </p:pic>
    </p:spTree>
    <p:extLst>
      <p:ext uri="{BB962C8B-B14F-4D97-AF65-F5344CB8AC3E}">
        <p14:creationId xmlns:p14="http://schemas.microsoft.com/office/powerpoint/2010/main" val="2023199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0" y="226564"/>
            <a:ext cx="12192000" cy="1325563"/>
          </a:xfrm>
          <a:noFill/>
        </p:spPr>
        <p:txBody>
          <a:bodyPr anchor="ctr"/>
          <a:lstStyle/>
          <a:p>
            <a:r>
              <a:rPr lang="en-US" b="1" dirty="0"/>
              <a:t>Add/edit/delete and view schedule work of employee</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5762625" y="1552126"/>
            <a:ext cx="6124575" cy="4456787"/>
          </a:xfrm>
          <a:noFill/>
        </p:spPr>
        <p:txBody>
          <a:bodyPr>
            <a:normAutofit/>
          </a:bodyPr>
          <a:lstStyle/>
          <a:p>
            <a:pPr marL="342900" indent="-342900">
              <a:buFont typeface="Arial" panose="020B0604020202020204" pitchFamily="34" charset="0"/>
              <a:buChar char="•"/>
            </a:pPr>
            <a:r>
              <a:rPr lang="en-US" sz="2000" dirty="0"/>
              <a:t>Streamline employee schedule management with our user-friendly system.</a:t>
            </a:r>
          </a:p>
          <a:p>
            <a:pPr marL="342900" indent="-342900">
              <a:buFont typeface="Arial" panose="020B0604020202020204" pitchFamily="34" charset="0"/>
              <a:buChar char="•"/>
            </a:pPr>
            <a:r>
              <a:rPr lang="en-US" sz="2000" dirty="0"/>
              <a:t> Effortlessly add, update, and delete schedules as required, ensuring smooth operations.</a:t>
            </a:r>
          </a:p>
          <a:p>
            <a:pPr marL="342900" indent="-342900">
              <a:buFont typeface="Arial" panose="020B0604020202020204" pitchFamily="34" charset="0"/>
              <a:buChar char="•"/>
            </a:pPr>
            <a:r>
              <a:rPr lang="en-US" sz="2000" dirty="0"/>
              <a:t> Gain a comprehensive view of work schedules, promoting optimal coordination.</a:t>
            </a:r>
          </a:p>
          <a:p>
            <a:pPr marL="342900" indent="-342900">
              <a:buFont typeface="Arial" panose="020B0604020202020204" pitchFamily="34" charset="0"/>
              <a:buChar char="•"/>
            </a:pPr>
            <a:r>
              <a:rPr lang="en-US" sz="2000" dirty="0"/>
              <a:t> Simplify workforce management and enhance productivity with ease.</a:t>
            </a:r>
            <a:endParaRPr lang="en-IN" sz="2000" dirty="0"/>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Picture 6" descr="A group of people standing around a calendar&#10;&#10;Description automatically generated">
            <a:extLst>
              <a:ext uri="{FF2B5EF4-FFF2-40B4-BE49-F238E27FC236}">
                <a16:creationId xmlns:a16="http://schemas.microsoft.com/office/drawing/2014/main" id="{D91B4270-EC2A-86D0-1926-C06F22ECB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25" y="1209675"/>
            <a:ext cx="5372100" cy="5000625"/>
          </a:xfrm>
          <a:prstGeom prst="rect">
            <a:avLst/>
          </a:prstGeom>
        </p:spPr>
      </p:pic>
    </p:spTree>
    <p:extLst>
      <p:ext uri="{BB962C8B-B14F-4D97-AF65-F5344CB8AC3E}">
        <p14:creationId xmlns:p14="http://schemas.microsoft.com/office/powerpoint/2010/main" val="538992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ork schedule">
            <a:extLst>
              <a:ext uri="{FF2B5EF4-FFF2-40B4-BE49-F238E27FC236}">
                <a16:creationId xmlns:a16="http://schemas.microsoft.com/office/drawing/2014/main" id="{20E89394-045D-1904-0DAE-22BBB55CFCC5}"/>
              </a:ext>
            </a:extLst>
          </p:cNvPr>
          <p:cNvPicPr>
            <a:picLocks noChangeAspect="1"/>
          </p:cNvPicPr>
          <p:nvPr/>
        </p:nvPicPr>
        <p:blipFill>
          <a:blip r:embed="rId2"/>
          <a:stretch>
            <a:fillRect/>
          </a:stretch>
        </p:blipFill>
        <p:spPr>
          <a:xfrm>
            <a:off x="12096" y="-2229"/>
            <a:ext cx="12179903" cy="6862459"/>
          </a:xfrm>
          <a:prstGeom prst="rect">
            <a:avLst/>
          </a:prstGeom>
        </p:spPr>
      </p:pic>
    </p:spTree>
    <p:extLst>
      <p:ext uri="{BB962C8B-B14F-4D97-AF65-F5344CB8AC3E}">
        <p14:creationId xmlns:p14="http://schemas.microsoft.com/office/powerpoint/2010/main" val="382668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89B70987-868B-8D40-67A8-F4B24BF0637B}"/>
              </a:ext>
            </a:extLst>
          </p:cNvPr>
          <p:cNvPicPr>
            <a:picLocks noChangeAspect="1"/>
          </p:cNvPicPr>
          <p:nvPr/>
        </p:nvPicPr>
        <p:blipFill>
          <a:blip r:embed="rId2"/>
          <a:stretch>
            <a:fillRect/>
          </a:stretch>
        </p:blipFill>
        <p:spPr>
          <a:xfrm>
            <a:off x="12096" y="4915"/>
            <a:ext cx="12179904" cy="6836076"/>
          </a:xfrm>
          <a:prstGeom prst="rect">
            <a:avLst/>
          </a:prstGeom>
        </p:spPr>
      </p:pic>
    </p:spTree>
    <p:extLst>
      <p:ext uri="{BB962C8B-B14F-4D97-AF65-F5344CB8AC3E}">
        <p14:creationId xmlns:p14="http://schemas.microsoft.com/office/powerpoint/2010/main" val="3010773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erson running away from a cage with a box of papers and a clock">
            <a:extLst>
              <a:ext uri="{FF2B5EF4-FFF2-40B4-BE49-F238E27FC236}">
                <a16:creationId xmlns:a16="http://schemas.microsoft.com/office/drawing/2014/main" id="{174CC565-F647-8479-81CB-290E027F1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5881"/>
            <a:ext cx="6095999" cy="4512944"/>
          </a:xfrm>
          <a:prstGeom prst="rect">
            <a:avLst/>
          </a:prstGeom>
        </p:spPr>
      </p:pic>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0" y="226564"/>
            <a:ext cx="12192000" cy="1325563"/>
          </a:xfrm>
          <a:noFill/>
        </p:spPr>
        <p:txBody>
          <a:bodyPr anchor="ctr"/>
          <a:lstStyle/>
          <a:p>
            <a:r>
              <a:rPr lang="en-US" sz="3600" b="1" dirty="0"/>
              <a:t>Apply/edit/delete and view leaves of employee</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5833770" y="1552126"/>
            <a:ext cx="5762625" cy="4677223"/>
          </a:xfrm>
          <a:noFill/>
        </p:spPr>
        <p:txBody>
          <a:bodyPr>
            <a:normAutofit fontScale="92500"/>
          </a:bodyPr>
          <a:lstStyle/>
          <a:p>
            <a:r>
              <a:rPr lang="en-IN" sz="2000" dirty="0">
                <a:solidFill>
                  <a:schemeClr val="accent5">
                    <a:lumMod val="90000"/>
                    <a:lumOff val="10000"/>
                  </a:schemeClr>
                </a:solidFill>
                <a:latin typeface="Times New Roman" panose="02020603050405020304" pitchFamily="18" charset="0"/>
                <a:cs typeface="Times New Roman" panose="02020603050405020304" pitchFamily="18" charset="0"/>
              </a:rPr>
              <a:t>A</a:t>
            </a:r>
            <a:r>
              <a:rPr lang="en-US" sz="2000" dirty="0" err="1">
                <a:solidFill>
                  <a:schemeClr val="accent5">
                    <a:lumMod val="90000"/>
                    <a:lumOff val="10000"/>
                  </a:schemeClr>
                </a:solidFill>
                <a:latin typeface="Times New Roman" panose="02020603050405020304" pitchFamily="18" charset="0"/>
                <a:cs typeface="Times New Roman" panose="02020603050405020304" pitchFamily="18" charset="0"/>
              </a:rPr>
              <a:t>pply</a:t>
            </a:r>
            <a:r>
              <a:rPr lang="en-US" sz="2000" b="0" i="0" dirty="0">
                <a:solidFill>
                  <a:schemeClr val="accent5">
                    <a:lumMod val="90000"/>
                    <a:lumOff val="10000"/>
                  </a:schemeClr>
                </a:solidFill>
                <a:effectLst/>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Adding leave records for employees is a breeze. Just input the dates and reason, and you're all set! </a:t>
            </a:r>
          </a:p>
          <a:p>
            <a:r>
              <a:rPr lang="en-US" sz="2200" b="0" i="0" dirty="0">
                <a:solidFill>
                  <a:schemeClr val="accent5">
                    <a:lumMod val="90000"/>
                    <a:lumOff val="10000"/>
                  </a:schemeClr>
                </a:solidFill>
                <a:effectLst/>
                <a:latin typeface="Times New Roman" panose="02020603050405020304" pitchFamily="18" charset="0"/>
                <a:cs typeface="Times New Roman" panose="02020603050405020304" pitchFamily="18" charset="0"/>
              </a:rPr>
              <a:t>Edit: </a:t>
            </a:r>
            <a:r>
              <a:rPr lang="en-US" sz="2000" b="0" i="0" dirty="0">
                <a:solidFill>
                  <a:schemeClr val="tx1"/>
                </a:solidFill>
                <a:effectLst/>
                <a:latin typeface="Times New Roman" panose="02020603050405020304" pitchFamily="18" charset="0"/>
                <a:cs typeface="Times New Roman" panose="02020603050405020304" pitchFamily="18" charset="0"/>
              </a:rPr>
              <a:t>Need to make changes to leave dates? No problem! Easily edit leave records to match the new plans. </a:t>
            </a:r>
          </a:p>
          <a:p>
            <a:r>
              <a:rPr lang="en-US" sz="2200" b="0" i="0" dirty="0">
                <a:solidFill>
                  <a:schemeClr val="accent5">
                    <a:lumMod val="90000"/>
                    <a:lumOff val="10000"/>
                  </a:schemeClr>
                </a:solidFill>
                <a:effectLst/>
                <a:latin typeface="Times New Roman" panose="02020603050405020304" pitchFamily="18" charset="0"/>
                <a:cs typeface="Times New Roman" panose="02020603050405020304" pitchFamily="18" charset="0"/>
              </a:rPr>
              <a:t>Delete: </a:t>
            </a:r>
            <a:r>
              <a:rPr lang="en-US" sz="2000" b="0" i="0" dirty="0">
                <a:solidFill>
                  <a:schemeClr val="tx1"/>
                </a:solidFill>
                <a:effectLst/>
                <a:latin typeface="Times New Roman" panose="02020603050405020304" pitchFamily="18" charset="0"/>
                <a:cs typeface="Times New Roman" panose="02020603050405020304" pitchFamily="18" charset="0"/>
              </a:rPr>
              <a:t>Plans changed? You can delete leave entries without any hassle, ensuring accurate records. </a:t>
            </a:r>
          </a:p>
          <a:p>
            <a:r>
              <a:rPr lang="en-US" sz="2200" b="0" i="0" dirty="0">
                <a:solidFill>
                  <a:schemeClr val="accent5">
                    <a:lumMod val="90000"/>
                    <a:lumOff val="10000"/>
                  </a:schemeClr>
                </a:solidFill>
                <a:effectLst/>
                <a:latin typeface="Times New Roman" panose="02020603050405020304" pitchFamily="18" charset="0"/>
                <a:cs typeface="Times New Roman" panose="02020603050405020304" pitchFamily="18" charset="0"/>
              </a:rPr>
              <a:t>View: </a:t>
            </a:r>
            <a:r>
              <a:rPr lang="en-US" sz="2000" b="0" i="0" dirty="0">
                <a:solidFill>
                  <a:schemeClr val="tx1"/>
                </a:solidFill>
                <a:effectLst/>
                <a:latin typeface="Times New Roman" panose="02020603050405020304" pitchFamily="18" charset="0"/>
                <a:cs typeface="Times New Roman" panose="02020603050405020304" pitchFamily="18" charset="0"/>
              </a:rPr>
              <a:t>Get a quick overview of who's on leave and when. Stay organized and plan ahead effectively.</a:t>
            </a:r>
            <a:endParaRPr lang="en-IN" sz="2000" dirty="0">
              <a:solidFill>
                <a:schemeClr val="tx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906109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a:extLst>
              <a:ext uri="{FF2B5EF4-FFF2-40B4-BE49-F238E27FC236}">
                <a16:creationId xmlns:a16="http://schemas.microsoft.com/office/drawing/2014/main" id="{EE476EB9-03D9-9AD8-77D6-3CB832EF2368}"/>
              </a:ext>
            </a:extLst>
          </p:cNvPr>
          <p:cNvPicPr>
            <a:picLocks noChangeAspect="1"/>
          </p:cNvPicPr>
          <p:nvPr/>
        </p:nvPicPr>
        <p:blipFill>
          <a:blip r:embed="rId2"/>
          <a:stretch>
            <a:fillRect/>
          </a:stretch>
        </p:blipFill>
        <p:spPr>
          <a:xfrm>
            <a:off x="12096" y="5103"/>
            <a:ext cx="12179904" cy="6835699"/>
          </a:xfrm>
          <a:prstGeom prst="rect">
            <a:avLst/>
          </a:prstGeom>
        </p:spPr>
      </p:pic>
    </p:spTree>
    <p:extLst>
      <p:ext uri="{BB962C8B-B14F-4D97-AF65-F5344CB8AC3E}">
        <p14:creationId xmlns:p14="http://schemas.microsoft.com/office/powerpoint/2010/main" val="1452829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E1B70D87-1648-FBBE-FA03-F677B0C436BE}"/>
              </a:ext>
            </a:extLst>
          </p:cNvPr>
          <p:cNvPicPr>
            <a:picLocks noChangeAspect="1"/>
          </p:cNvPicPr>
          <p:nvPr/>
        </p:nvPicPr>
        <p:blipFill>
          <a:blip r:embed="rId2"/>
          <a:srcRect t="88" b="5546"/>
          <a:stretch/>
        </p:blipFill>
        <p:spPr>
          <a:xfrm>
            <a:off x="0" y="-3023"/>
            <a:ext cx="12192006" cy="6864391"/>
          </a:xfrm>
          <a:prstGeom prst="rect">
            <a:avLst/>
          </a:prstGeom>
        </p:spPr>
      </p:pic>
    </p:spTree>
    <p:extLst>
      <p:ext uri="{BB962C8B-B14F-4D97-AF65-F5344CB8AC3E}">
        <p14:creationId xmlns:p14="http://schemas.microsoft.com/office/powerpoint/2010/main" val="34585932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0" y="226564"/>
            <a:ext cx="12191999" cy="1325563"/>
          </a:xfrm>
          <a:noFill/>
        </p:spPr>
        <p:txBody>
          <a:bodyPr anchor="ctr"/>
          <a:lstStyle/>
          <a:p>
            <a:r>
              <a:rPr lang="en-US" sz="4400" dirty="0"/>
              <a:t>Add/edit and delete salary of employee</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6095999" y="1372473"/>
            <a:ext cx="5762625" cy="4782134"/>
          </a:xfrm>
          <a:noFill/>
        </p:spPr>
        <p:txBody>
          <a:bodyPr>
            <a:normAutofit fontScale="92500"/>
          </a:bodyPr>
          <a:lstStyle/>
          <a:p>
            <a:pPr algn="l"/>
            <a:endParaRPr lang="en-US" sz="2400" b="1" dirty="0">
              <a:latin typeface="Times New Roman" panose="02020603050405020304" pitchFamily="18" charset="0"/>
              <a:cs typeface="Times New Roman" panose="02020603050405020304" pitchFamily="18" charset="0"/>
            </a:endParaRPr>
          </a:p>
          <a:p>
            <a:pPr algn="l"/>
            <a:r>
              <a:rPr lang="en-US" sz="2400" b="1" i="0" dirty="0">
                <a:solidFill>
                  <a:schemeClr val="accent5">
                    <a:lumMod val="90000"/>
                    <a:lumOff val="10000"/>
                  </a:schemeClr>
                </a:solidFill>
                <a:effectLst/>
                <a:latin typeface="Times New Roman" panose="02020603050405020304" pitchFamily="18" charset="0"/>
                <a:cs typeface="Times New Roman" panose="02020603050405020304" pitchFamily="18" charset="0"/>
              </a:rPr>
              <a:t>Add:</a:t>
            </a:r>
            <a:r>
              <a:rPr lang="en-US" sz="2400" b="0" i="0" dirty="0">
                <a:solidFill>
                  <a:srgbClr val="FF0000"/>
                </a:solidFill>
                <a:effectLst/>
                <a:latin typeface="Times New Roman" panose="02020603050405020304" pitchFamily="18" charset="0"/>
                <a:cs typeface="Times New Roman" panose="02020603050405020304" pitchFamily="18" charset="0"/>
              </a:rPr>
              <a:t> </a:t>
            </a:r>
            <a:r>
              <a:rPr lang="en-US" sz="2400" b="0" i="0" dirty="0">
                <a:solidFill>
                  <a:schemeClr val="tx1"/>
                </a:solidFill>
                <a:effectLst/>
                <a:latin typeface="Times New Roman" panose="02020603050405020304" pitchFamily="18" charset="0"/>
                <a:cs typeface="Times New Roman" panose="02020603050405020304" pitchFamily="18" charset="0"/>
              </a:rPr>
              <a:t>Managing employee salaries is a breeze. Just input the details, and you're all set!</a:t>
            </a:r>
          </a:p>
          <a:p>
            <a:pPr algn="l"/>
            <a:r>
              <a:rPr lang="en-US" sz="2400" b="1" i="0" dirty="0">
                <a:solidFill>
                  <a:schemeClr val="accent5">
                    <a:lumMod val="90000"/>
                    <a:lumOff val="10000"/>
                  </a:schemeClr>
                </a:solidFill>
                <a:effectLst/>
                <a:latin typeface="Times New Roman" panose="02020603050405020304" pitchFamily="18" charset="0"/>
                <a:cs typeface="Times New Roman" panose="02020603050405020304" pitchFamily="18" charset="0"/>
              </a:rPr>
              <a:t>Edit:</a:t>
            </a:r>
            <a:r>
              <a:rPr lang="en-US" sz="2400" b="0" i="0" dirty="0">
                <a:solidFill>
                  <a:srgbClr val="FF0000"/>
                </a:solidFill>
                <a:effectLst/>
                <a:latin typeface="Times New Roman" panose="02020603050405020304" pitchFamily="18" charset="0"/>
                <a:cs typeface="Times New Roman" panose="02020603050405020304" pitchFamily="18" charset="0"/>
              </a:rPr>
              <a:t> </a:t>
            </a:r>
            <a:r>
              <a:rPr lang="en-US" sz="2400" b="0" i="0" dirty="0">
                <a:solidFill>
                  <a:schemeClr val="tx1"/>
                </a:solidFill>
                <a:effectLst/>
                <a:latin typeface="Times New Roman" panose="02020603050405020304" pitchFamily="18" charset="0"/>
                <a:cs typeface="Times New Roman" panose="02020603050405020304" pitchFamily="18" charset="0"/>
              </a:rPr>
              <a:t>Need to make changes to salary figures? No problem! Easily edit salary records as needed.</a:t>
            </a:r>
          </a:p>
          <a:p>
            <a:pPr algn="l"/>
            <a:r>
              <a:rPr lang="en-US" sz="2400" b="1" i="0" dirty="0">
                <a:solidFill>
                  <a:schemeClr val="accent5">
                    <a:lumMod val="90000"/>
                    <a:lumOff val="10000"/>
                  </a:schemeClr>
                </a:solidFill>
                <a:effectLst/>
                <a:latin typeface="Times New Roman" panose="02020603050405020304" pitchFamily="18" charset="0"/>
                <a:cs typeface="Times New Roman" panose="02020603050405020304" pitchFamily="18" charset="0"/>
              </a:rPr>
              <a:t>Delete:</a:t>
            </a:r>
            <a:r>
              <a:rPr lang="en-US" sz="2400" b="0" i="0" dirty="0">
                <a:solidFill>
                  <a:srgbClr val="FF0000"/>
                </a:solidFill>
                <a:effectLst/>
                <a:latin typeface="Times New Roman" panose="02020603050405020304" pitchFamily="18" charset="0"/>
                <a:cs typeface="Times New Roman" panose="02020603050405020304" pitchFamily="18" charset="0"/>
              </a:rPr>
              <a:t> </a:t>
            </a:r>
            <a:r>
              <a:rPr lang="en-US" sz="2400" b="0" i="0" dirty="0">
                <a:solidFill>
                  <a:schemeClr val="tx1"/>
                </a:solidFill>
                <a:effectLst/>
                <a:latin typeface="Times New Roman" panose="02020603050405020304" pitchFamily="18" charset="0"/>
                <a:cs typeface="Times New Roman" panose="02020603050405020304" pitchFamily="18" charset="0"/>
              </a:rPr>
              <a:t>Situations change? You can remove salary entries hassle-free, keeping records accurate.</a:t>
            </a:r>
          </a:p>
          <a:p>
            <a:pPr marL="0" indent="0">
              <a:buNone/>
            </a:pPr>
            <a:endParaRPr lang="en-IN" sz="24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7" name="Picture 6" descr="A hand holding money and a person standing next to a hand holding money">
            <a:extLst>
              <a:ext uri="{FF2B5EF4-FFF2-40B4-BE49-F238E27FC236}">
                <a16:creationId xmlns:a16="http://schemas.microsoft.com/office/drawing/2014/main" id="{A36C0445-726F-0CED-EA45-3FC3F9EF6D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6544"/>
            <a:ext cx="5934456" cy="3968496"/>
          </a:xfrm>
          <a:prstGeom prst="rect">
            <a:avLst/>
          </a:prstGeom>
        </p:spPr>
      </p:pic>
    </p:spTree>
    <p:extLst>
      <p:ext uri="{BB962C8B-B14F-4D97-AF65-F5344CB8AC3E}">
        <p14:creationId xmlns:p14="http://schemas.microsoft.com/office/powerpoint/2010/main" val="40159727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salary list&#10;&#10;Description automatically generated">
            <a:extLst>
              <a:ext uri="{FF2B5EF4-FFF2-40B4-BE49-F238E27FC236}">
                <a16:creationId xmlns:a16="http://schemas.microsoft.com/office/drawing/2014/main" id="{E7D78F25-F2FC-BD58-419B-8DF4412E99D8}"/>
              </a:ext>
            </a:extLst>
          </p:cNvPr>
          <p:cNvPicPr>
            <a:picLocks noChangeAspect="1"/>
          </p:cNvPicPr>
          <p:nvPr/>
        </p:nvPicPr>
        <p:blipFill>
          <a:blip r:embed="rId2"/>
          <a:stretch>
            <a:fillRect/>
          </a:stretch>
        </p:blipFill>
        <p:spPr>
          <a:xfrm>
            <a:off x="0" y="-4989"/>
            <a:ext cx="12191999" cy="6867978"/>
          </a:xfrm>
          <a:prstGeom prst="rect">
            <a:avLst/>
          </a:prstGeom>
        </p:spPr>
      </p:pic>
    </p:spTree>
    <p:extLst>
      <p:ext uri="{BB962C8B-B14F-4D97-AF65-F5344CB8AC3E}">
        <p14:creationId xmlns:p14="http://schemas.microsoft.com/office/powerpoint/2010/main" val="1167995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Shanghai city skyline">
            <a:extLst>
              <a:ext uri="{FF2B5EF4-FFF2-40B4-BE49-F238E27FC236}">
                <a16:creationId xmlns:a16="http://schemas.microsoft.com/office/drawing/2014/main" id="{37203776-7F94-D4E5-4248-19A9CD389187}"/>
              </a:ext>
            </a:extLst>
          </p:cNvPr>
          <p:cNvPicPr>
            <a:picLocks noGrp="1" noChangeAspect="1"/>
          </p:cNvPicPr>
          <p:nvPr>
            <p:ph type="pic" sz="quarter" idx="10"/>
          </p:nvPr>
        </p:nvPicPr>
        <p:blipFill>
          <a:blip r:embed="rId3">
            <a:alphaModFix amt="65000"/>
            <a:extLst>
              <a:ext uri="{28A0092B-C50C-407E-A947-70E740481C1C}">
                <a14:useLocalDpi xmlns:a14="http://schemas.microsoft.com/office/drawing/2010/main" val="0"/>
              </a:ext>
            </a:extLst>
          </a:blip>
          <a:srcRect t="7864" b="7864"/>
          <a:stretch>
            <a:fillRect/>
          </a:stretch>
        </p:blipFill>
        <p:spPr>
          <a:solidFill>
            <a:schemeClr val="bg1">
              <a:lumMod val="85000"/>
            </a:schemeClr>
          </a:solidFill>
        </p:spPr>
      </p:pic>
      <p:sp>
        <p:nvSpPr>
          <p:cNvPr id="3" name="Title 2">
            <a:extLst>
              <a:ext uri="{FF2B5EF4-FFF2-40B4-BE49-F238E27FC236}">
                <a16:creationId xmlns:a16="http://schemas.microsoft.com/office/drawing/2014/main" id="{B2F3FA79-DE26-1F2A-0CF7-5671B73C8B6F}"/>
              </a:ext>
            </a:extLst>
          </p:cNvPr>
          <p:cNvSpPr>
            <a:spLocks noGrp="1"/>
          </p:cNvSpPr>
          <p:nvPr>
            <p:ph type="ctrTitle"/>
          </p:nvPr>
        </p:nvSpPr>
        <p:spPr>
          <a:xfrm>
            <a:off x="381011" y="136753"/>
            <a:ext cx="11201918" cy="1322773"/>
          </a:xfrm>
        </p:spPr>
        <p:txBody>
          <a:bodyPr/>
          <a:lstStyle/>
          <a:p>
            <a:pPr>
              <a:lnSpc>
                <a:spcPct val="100000"/>
              </a:lnSpc>
            </a:pPr>
            <a:r>
              <a:rPr lang="en-US" sz="6000" b="1" dirty="0">
                <a:solidFill>
                  <a:schemeClr val="tx1">
                    <a:lumMod val="75000"/>
                    <a:lumOff val="25000"/>
                  </a:schemeClr>
                </a:solidFill>
                <a:effectLst>
                  <a:outerShdw blurRad="38100" dist="38100" dir="2700000" algn="tl">
                    <a:srgbClr val="000000">
                      <a:alpha val="43137"/>
                    </a:srgbClr>
                  </a:outerShdw>
                </a:effectLst>
                <a:latin typeface="+mn-lt"/>
              </a:rPr>
              <a:t>CONTENTS</a:t>
            </a:r>
          </a:p>
        </p:txBody>
      </p:sp>
      <p:graphicFrame>
        <p:nvGraphicFramePr>
          <p:cNvPr id="6" name="Diagram 5">
            <a:extLst>
              <a:ext uri="{FF2B5EF4-FFF2-40B4-BE49-F238E27FC236}">
                <a16:creationId xmlns:a16="http://schemas.microsoft.com/office/drawing/2014/main" id="{C77A6A6F-8D73-E75F-9323-3202BDE13158}"/>
              </a:ext>
            </a:extLst>
          </p:cNvPr>
          <p:cNvGraphicFramePr/>
          <p:nvPr>
            <p:extLst>
              <p:ext uri="{D42A27DB-BD31-4B8C-83A1-F6EECF244321}">
                <p14:modId xmlns:p14="http://schemas.microsoft.com/office/powerpoint/2010/main" val="157800273"/>
              </p:ext>
            </p:extLst>
          </p:nvPr>
        </p:nvGraphicFramePr>
        <p:xfrm>
          <a:off x="2450289" y="1596279"/>
          <a:ext cx="7063362" cy="50091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678692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C061D9CE-81A0-A157-2E53-03A01CDB4E69}"/>
              </a:ext>
            </a:extLst>
          </p:cNvPr>
          <p:cNvPicPr>
            <a:picLocks noChangeAspect="1"/>
          </p:cNvPicPr>
          <p:nvPr/>
        </p:nvPicPr>
        <p:blipFill>
          <a:blip r:embed="rId2"/>
          <a:stretch>
            <a:fillRect/>
          </a:stretch>
        </p:blipFill>
        <p:spPr>
          <a:xfrm>
            <a:off x="12096" y="-2796"/>
            <a:ext cx="12179904" cy="6863593"/>
          </a:xfrm>
          <a:prstGeom prst="rect">
            <a:avLst/>
          </a:prstGeom>
        </p:spPr>
      </p:pic>
    </p:spTree>
    <p:extLst>
      <p:ext uri="{BB962C8B-B14F-4D97-AF65-F5344CB8AC3E}">
        <p14:creationId xmlns:p14="http://schemas.microsoft.com/office/powerpoint/2010/main" val="24555720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login form&#10;&#10;Description automatically generated">
            <a:extLst>
              <a:ext uri="{FF2B5EF4-FFF2-40B4-BE49-F238E27FC236}">
                <a16:creationId xmlns:a16="http://schemas.microsoft.com/office/drawing/2014/main" id="{136E5876-F989-91D1-ED3D-193C1277883B}"/>
              </a:ext>
            </a:extLst>
          </p:cNvPr>
          <p:cNvPicPr>
            <a:picLocks noChangeAspect="1"/>
          </p:cNvPicPr>
          <p:nvPr/>
        </p:nvPicPr>
        <p:blipFill>
          <a:blip r:embed="rId2"/>
          <a:stretch>
            <a:fillRect/>
          </a:stretch>
        </p:blipFill>
        <p:spPr>
          <a:xfrm>
            <a:off x="12096" y="1777"/>
            <a:ext cx="12179904" cy="6854446"/>
          </a:xfrm>
          <a:prstGeom prst="rect">
            <a:avLst/>
          </a:prstGeom>
        </p:spPr>
      </p:pic>
    </p:spTree>
    <p:extLst>
      <p:ext uri="{BB962C8B-B14F-4D97-AF65-F5344CB8AC3E}">
        <p14:creationId xmlns:p14="http://schemas.microsoft.com/office/powerpoint/2010/main" val="3570283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holding a phone">
            <a:extLst>
              <a:ext uri="{FF2B5EF4-FFF2-40B4-BE49-F238E27FC236}">
                <a16:creationId xmlns:a16="http://schemas.microsoft.com/office/drawing/2014/main" id="{B5121C9D-7ABC-AE82-B984-E15A56847D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99180"/>
            <a:ext cx="6373368" cy="4604783"/>
          </a:xfrm>
          <a:prstGeom prst="rect">
            <a:avLst/>
          </a:prstGeom>
        </p:spPr>
      </p:pic>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504825" y="226564"/>
            <a:ext cx="10515600" cy="1325563"/>
          </a:xfrm>
          <a:noFill/>
        </p:spPr>
        <p:txBody>
          <a:bodyPr anchor="ctr"/>
          <a:lstStyle/>
          <a:p>
            <a:r>
              <a:rPr lang="en-US" sz="4400" dirty="0"/>
              <a:t>UPDATE PROFILE</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5833770" y="1045766"/>
            <a:ext cx="5762625" cy="4113054"/>
          </a:xfrm>
          <a:noFill/>
        </p:spPr>
        <p:txBody>
          <a:bodyPr>
            <a:normAutofit/>
          </a:bodyPr>
          <a:lstStyle/>
          <a:p>
            <a:endParaRPr lang="en-US" b="1" i="0" dirty="0">
              <a:solidFill>
                <a:schemeClr val="tx1"/>
              </a:solidFill>
              <a:effectLst/>
              <a:latin typeface="Times New Roman" panose="02020603050405020304" pitchFamily="18" charset="0"/>
              <a:cs typeface="Times New Roman" panose="02020603050405020304" pitchFamily="18" charset="0"/>
            </a:endParaRPr>
          </a:p>
          <a:p>
            <a:endParaRPr lang="en-US" b="1" dirty="0">
              <a:latin typeface="Times New Roman" panose="02020603050405020304" pitchFamily="18" charset="0"/>
              <a:cs typeface="Times New Roman" panose="02020603050405020304" pitchFamily="18" charset="0"/>
            </a:endParaRPr>
          </a:p>
          <a:p>
            <a:r>
              <a:rPr lang="en-US" sz="2400" b="1" i="0" dirty="0">
                <a:solidFill>
                  <a:schemeClr val="accent5">
                    <a:lumMod val="90000"/>
                    <a:lumOff val="10000"/>
                  </a:schemeClr>
                </a:solidFill>
                <a:effectLst/>
                <a:latin typeface="Times New Roman" panose="02020603050405020304" pitchFamily="18" charset="0"/>
                <a:cs typeface="Times New Roman" panose="02020603050405020304" pitchFamily="18" charset="0"/>
              </a:rPr>
              <a:t>Update profile :</a:t>
            </a:r>
            <a:r>
              <a:rPr lang="en-US" sz="2000" i="0" dirty="0">
                <a:solidFill>
                  <a:schemeClr val="tx1"/>
                </a:solidFill>
                <a:effectLst/>
                <a:latin typeface="Times New Roman" panose="02020603050405020304" pitchFamily="18" charset="0"/>
                <a:cs typeface="Times New Roman" panose="02020603050405020304" pitchFamily="18" charset="0"/>
              </a:rPr>
              <a:t>The admin and employee can view and update the profile.</a:t>
            </a:r>
            <a:endParaRPr lang="en-US" sz="1600" b="1" i="0" dirty="0">
              <a:solidFill>
                <a:schemeClr val="tx1"/>
              </a:solidFill>
              <a:effectLst/>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955791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a:extLst>
              <a:ext uri="{FF2B5EF4-FFF2-40B4-BE49-F238E27FC236}">
                <a16:creationId xmlns:a16="http://schemas.microsoft.com/office/drawing/2014/main" id="{F03A04A7-AE5E-9070-7B63-6488D973DC76}"/>
              </a:ext>
            </a:extLst>
          </p:cNvPr>
          <p:cNvPicPr>
            <a:picLocks noChangeAspect="1"/>
          </p:cNvPicPr>
          <p:nvPr/>
        </p:nvPicPr>
        <p:blipFill>
          <a:blip r:embed="rId2"/>
          <a:stretch>
            <a:fillRect/>
          </a:stretch>
        </p:blipFill>
        <p:spPr>
          <a:xfrm>
            <a:off x="0" y="3591"/>
            <a:ext cx="12191999" cy="6850818"/>
          </a:xfrm>
          <a:prstGeom prst="rect">
            <a:avLst/>
          </a:prstGeom>
        </p:spPr>
      </p:pic>
    </p:spTree>
    <p:extLst>
      <p:ext uri="{BB962C8B-B14F-4D97-AF65-F5344CB8AC3E}">
        <p14:creationId xmlns:p14="http://schemas.microsoft.com/office/powerpoint/2010/main" val="33145943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application form">
            <a:extLst>
              <a:ext uri="{FF2B5EF4-FFF2-40B4-BE49-F238E27FC236}">
                <a16:creationId xmlns:a16="http://schemas.microsoft.com/office/drawing/2014/main" id="{E95DA73D-F7F4-A43B-D331-15A053D11BBC}"/>
              </a:ext>
            </a:extLst>
          </p:cNvPr>
          <p:cNvPicPr>
            <a:picLocks noChangeAspect="1"/>
          </p:cNvPicPr>
          <p:nvPr/>
        </p:nvPicPr>
        <p:blipFill>
          <a:blip r:embed="rId2"/>
          <a:stretch>
            <a:fillRect/>
          </a:stretch>
        </p:blipFill>
        <p:spPr>
          <a:xfrm>
            <a:off x="12096" y="-415"/>
            <a:ext cx="12179903" cy="6858831"/>
          </a:xfrm>
          <a:prstGeom prst="rect">
            <a:avLst/>
          </a:prstGeom>
        </p:spPr>
      </p:pic>
    </p:spTree>
    <p:extLst>
      <p:ext uri="{BB962C8B-B14F-4D97-AF65-F5344CB8AC3E}">
        <p14:creationId xmlns:p14="http://schemas.microsoft.com/office/powerpoint/2010/main" val="293477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lose-up of a attendance list">
            <a:extLst>
              <a:ext uri="{FF2B5EF4-FFF2-40B4-BE49-F238E27FC236}">
                <a16:creationId xmlns:a16="http://schemas.microsoft.com/office/drawing/2014/main" id="{A5FC4FE9-85F6-FFEE-3A08-72364D79DCD5}"/>
              </a:ext>
            </a:extLst>
          </p:cNvPr>
          <p:cNvPicPr>
            <a:picLocks noChangeAspect="1"/>
          </p:cNvPicPr>
          <p:nvPr/>
        </p:nvPicPr>
        <p:blipFill>
          <a:blip r:embed="rId2"/>
          <a:stretch>
            <a:fillRect/>
          </a:stretch>
        </p:blipFill>
        <p:spPr>
          <a:xfrm>
            <a:off x="0" y="-2419"/>
            <a:ext cx="12191999" cy="6862838"/>
          </a:xfrm>
          <a:prstGeom prst="rect">
            <a:avLst/>
          </a:prstGeom>
        </p:spPr>
      </p:pic>
    </p:spTree>
    <p:extLst>
      <p:ext uri="{BB962C8B-B14F-4D97-AF65-F5344CB8AC3E}">
        <p14:creationId xmlns:p14="http://schemas.microsoft.com/office/powerpoint/2010/main" val="7926219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work schedule">
            <a:extLst>
              <a:ext uri="{FF2B5EF4-FFF2-40B4-BE49-F238E27FC236}">
                <a16:creationId xmlns:a16="http://schemas.microsoft.com/office/drawing/2014/main" id="{3BEAA117-7882-5098-07C7-56961E2C429A}"/>
              </a:ext>
            </a:extLst>
          </p:cNvPr>
          <p:cNvPicPr>
            <a:picLocks noChangeAspect="1"/>
          </p:cNvPicPr>
          <p:nvPr/>
        </p:nvPicPr>
        <p:blipFill>
          <a:blip r:embed="rId2"/>
          <a:stretch>
            <a:fillRect/>
          </a:stretch>
        </p:blipFill>
        <p:spPr>
          <a:xfrm>
            <a:off x="0" y="152"/>
            <a:ext cx="12192000" cy="6857696"/>
          </a:xfrm>
          <a:prstGeom prst="rect">
            <a:avLst/>
          </a:prstGeom>
        </p:spPr>
      </p:pic>
    </p:spTree>
    <p:extLst>
      <p:ext uri="{BB962C8B-B14F-4D97-AF65-F5344CB8AC3E}">
        <p14:creationId xmlns:p14="http://schemas.microsoft.com/office/powerpoint/2010/main" val="1769154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list">
            <a:extLst>
              <a:ext uri="{FF2B5EF4-FFF2-40B4-BE49-F238E27FC236}">
                <a16:creationId xmlns:a16="http://schemas.microsoft.com/office/drawing/2014/main" id="{C9DEF53E-0EE4-13DF-A65A-89A10D55FB56}"/>
              </a:ext>
            </a:extLst>
          </p:cNvPr>
          <p:cNvPicPr>
            <a:picLocks noChangeAspect="1"/>
          </p:cNvPicPr>
          <p:nvPr/>
        </p:nvPicPr>
        <p:blipFill>
          <a:blip r:embed="rId2"/>
          <a:stretch>
            <a:fillRect/>
          </a:stretch>
        </p:blipFill>
        <p:spPr>
          <a:xfrm>
            <a:off x="0" y="-2229"/>
            <a:ext cx="12191998" cy="6862459"/>
          </a:xfrm>
          <a:prstGeom prst="rect">
            <a:avLst/>
          </a:prstGeom>
        </p:spPr>
      </p:pic>
    </p:spTree>
    <p:extLst>
      <p:ext uri="{BB962C8B-B14F-4D97-AF65-F5344CB8AC3E}">
        <p14:creationId xmlns:p14="http://schemas.microsoft.com/office/powerpoint/2010/main" val="3780632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a:extLst>
              <a:ext uri="{FF2B5EF4-FFF2-40B4-BE49-F238E27FC236}">
                <a16:creationId xmlns:a16="http://schemas.microsoft.com/office/drawing/2014/main" id="{392C4650-B08D-3C76-AE61-90F18F6E61CC}"/>
              </a:ext>
            </a:extLst>
          </p:cNvPr>
          <p:cNvPicPr>
            <a:picLocks noChangeAspect="1"/>
          </p:cNvPicPr>
          <p:nvPr/>
        </p:nvPicPr>
        <p:blipFill>
          <a:blip r:embed="rId2"/>
          <a:stretch>
            <a:fillRect/>
          </a:stretch>
        </p:blipFill>
        <p:spPr>
          <a:xfrm>
            <a:off x="12096" y="2343"/>
            <a:ext cx="12179903" cy="6853313"/>
          </a:xfrm>
          <a:prstGeom prst="rect">
            <a:avLst/>
          </a:prstGeom>
        </p:spPr>
      </p:pic>
    </p:spTree>
    <p:extLst>
      <p:ext uri="{BB962C8B-B14F-4D97-AF65-F5344CB8AC3E}">
        <p14:creationId xmlns:p14="http://schemas.microsoft.com/office/powerpoint/2010/main" val="3189247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aper with a pen and dollar sign&#10;&#10;Description automatically generated">
            <a:extLst>
              <a:ext uri="{FF2B5EF4-FFF2-40B4-BE49-F238E27FC236}">
                <a16:creationId xmlns:a16="http://schemas.microsoft.com/office/drawing/2014/main" id="{CFDE2C3C-C4CD-FFCA-EA7C-0CB523DF1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 y="1072286"/>
            <a:ext cx="5524500" cy="4972199"/>
          </a:xfrm>
          <a:prstGeom prst="rect">
            <a:avLst/>
          </a:prstGeom>
        </p:spPr>
      </p:pic>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0" y="226564"/>
            <a:ext cx="12191999" cy="1325563"/>
          </a:xfrm>
          <a:noFill/>
        </p:spPr>
        <p:txBody>
          <a:bodyPr anchor="ctr"/>
          <a:lstStyle/>
          <a:p>
            <a:r>
              <a:rPr lang="en-US" sz="3600" dirty="0"/>
              <a:t>View and download salary slips of employee</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5824245" y="1372472"/>
            <a:ext cx="5762625" cy="4672013"/>
          </a:xfrm>
          <a:noFill/>
        </p:spPr>
        <p:txBody>
          <a:bodyPr>
            <a:normAutofit/>
          </a:bodyPr>
          <a:lstStyle/>
          <a:p>
            <a:pPr algn="l"/>
            <a:r>
              <a:rPr lang="en-US" sz="2000" b="1" i="0" dirty="0">
                <a:solidFill>
                  <a:schemeClr val="accent5">
                    <a:lumMod val="90000"/>
                    <a:lumOff val="10000"/>
                  </a:schemeClr>
                </a:solidFill>
                <a:effectLst/>
                <a:latin typeface="Söhne"/>
              </a:rPr>
              <a:t>View:</a:t>
            </a:r>
            <a:r>
              <a:rPr lang="en-US" sz="2000" b="0" i="0" dirty="0">
                <a:solidFill>
                  <a:srgbClr val="FF0000"/>
                </a:solidFill>
                <a:effectLst/>
                <a:latin typeface="Söhne"/>
              </a:rPr>
              <a:t> </a:t>
            </a:r>
            <a:r>
              <a:rPr lang="en-US" sz="2000" b="0" i="0" dirty="0">
                <a:solidFill>
                  <a:schemeClr val="tx1"/>
                </a:solidFill>
                <a:effectLst/>
                <a:latin typeface="Söhne"/>
              </a:rPr>
              <a:t>Checking your salary details is hassle-free. Just a click away, and you can see your earnings.</a:t>
            </a:r>
          </a:p>
          <a:p>
            <a:pPr algn="l"/>
            <a:r>
              <a:rPr lang="en-US" sz="2000" b="1" i="0" dirty="0">
                <a:solidFill>
                  <a:schemeClr val="accent5">
                    <a:lumMod val="90000"/>
                    <a:lumOff val="10000"/>
                  </a:schemeClr>
                </a:solidFill>
                <a:effectLst/>
                <a:latin typeface="Söhne"/>
              </a:rPr>
              <a:t>Download:</a:t>
            </a:r>
            <a:r>
              <a:rPr lang="en-US" sz="2000" b="0" i="0" dirty="0">
                <a:solidFill>
                  <a:schemeClr val="accent5">
                    <a:lumMod val="90000"/>
                    <a:lumOff val="10000"/>
                  </a:schemeClr>
                </a:solidFill>
                <a:effectLst/>
                <a:latin typeface="Söhne"/>
              </a:rPr>
              <a:t> </a:t>
            </a:r>
            <a:r>
              <a:rPr lang="en-US" sz="2000" b="0" i="0" dirty="0">
                <a:solidFill>
                  <a:schemeClr val="tx1"/>
                </a:solidFill>
                <a:effectLst/>
                <a:latin typeface="Söhne"/>
              </a:rPr>
              <a:t>Need a copy? You can download your salary slip anytime you want.</a:t>
            </a:r>
          </a:p>
          <a:p>
            <a:pPr algn="l"/>
            <a:r>
              <a:rPr lang="en-US" sz="2000" b="1" i="0" dirty="0">
                <a:solidFill>
                  <a:schemeClr val="accent5">
                    <a:lumMod val="90000"/>
                    <a:lumOff val="10000"/>
                  </a:schemeClr>
                </a:solidFill>
                <a:effectLst/>
                <a:latin typeface="Söhne"/>
              </a:rPr>
              <a:t>User-Friendly:</a:t>
            </a:r>
            <a:r>
              <a:rPr lang="en-US" sz="2000" b="0" i="0" dirty="0">
                <a:solidFill>
                  <a:srgbClr val="FF0000"/>
                </a:solidFill>
                <a:effectLst/>
                <a:latin typeface="Söhne"/>
              </a:rPr>
              <a:t> </a:t>
            </a:r>
            <a:r>
              <a:rPr lang="en-US" sz="2000" b="0" i="0" dirty="0">
                <a:solidFill>
                  <a:schemeClr val="tx1"/>
                </a:solidFill>
                <a:effectLst/>
                <a:latin typeface="Söhne"/>
              </a:rPr>
              <a:t>Our system is designed to make accessing salary slips simple and intuitive.</a:t>
            </a:r>
          </a:p>
          <a:p>
            <a:pPr algn="l"/>
            <a:r>
              <a:rPr lang="en-US" sz="2000" b="1" i="0" dirty="0">
                <a:solidFill>
                  <a:schemeClr val="accent5">
                    <a:lumMod val="90000"/>
                    <a:lumOff val="10000"/>
                  </a:schemeClr>
                </a:solidFill>
                <a:effectLst/>
                <a:latin typeface="Söhne"/>
              </a:rPr>
              <a:t>Self-Service:</a:t>
            </a:r>
            <a:r>
              <a:rPr lang="en-US" sz="2000" b="0" i="0" dirty="0">
                <a:solidFill>
                  <a:srgbClr val="FF0000"/>
                </a:solidFill>
                <a:effectLst/>
                <a:latin typeface="Söhne"/>
              </a:rPr>
              <a:t> </a:t>
            </a:r>
            <a:r>
              <a:rPr lang="en-US" sz="2000" b="0" i="0" dirty="0">
                <a:solidFill>
                  <a:schemeClr val="tx1"/>
                </a:solidFill>
                <a:effectLst/>
                <a:latin typeface="Söhne"/>
              </a:rPr>
              <a:t>Empower employees by allowing them to access their own salary information.</a:t>
            </a:r>
            <a:endParaRPr lang="en-IN" sz="2000" dirty="0">
              <a:solidFill>
                <a:schemeClr val="tx1"/>
              </a:solidFill>
            </a:endParaRP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4005234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ABE40-AA00-F366-A36A-B3F1AADBF025}"/>
              </a:ext>
            </a:extLst>
          </p:cNvPr>
          <p:cNvSpPr>
            <a:spLocks noGrp="1"/>
          </p:cNvSpPr>
          <p:nvPr>
            <p:ph type="ctrTitle"/>
          </p:nvPr>
        </p:nvSpPr>
        <p:spPr>
          <a:xfrm>
            <a:off x="446298" y="1139686"/>
            <a:ext cx="5649702" cy="5435907"/>
          </a:xfrm>
          <a:noFill/>
        </p:spPr>
        <p:txBody>
          <a:bodyPr>
            <a:noAutofit/>
          </a:bodyPr>
          <a:lstStyle/>
          <a:p>
            <a:pPr algn="just"/>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br>
              <a:rPr lang="en-US" sz="1800" cap="none" dirty="0">
                <a:latin typeface="Times New Roman" panose="02020603050405020304" pitchFamily="18" charset="0"/>
                <a:cs typeface="Times New Roman" panose="02020603050405020304" pitchFamily="18" charset="0"/>
              </a:rPr>
            </a:br>
            <a:endParaRPr lang="en-US" sz="1800" cap="none" dirty="0">
              <a:latin typeface="Times New Roman" panose="02020603050405020304" pitchFamily="18" charset="0"/>
              <a:cs typeface="Times New Roman" panose="02020603050405020304" pitchFamily="18" charset="0"/>
            </a:endParaRPr>
          </a:p>
        </p:txBody>
      </p:sp>
      <p:pic>
        <p:nvPicPr>
          <p:cNvPr id="91" name="Picture Placeholder 90" descr="A person sitting at a table with her fingers up">
            <a:extLst>
              <a:ext uri="{FF2B5EF4-FFF2-40B4-BE49-F238E27FC236}">
                <a16:creationId xmlns:a16="http://schemas.microsoft.com/office/drawing/2014/main" id="{BC622EA4-CCB7-907A-0126-D0A68A5DC7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451" r="451"/>
          <a:stretch/>
        </p:blipFill>
        <p:spPr>
          <a:xfrm flipH="1">
            <a:off x="6086167" y="-22225"/>
            <a:ext cx="6080760" cy="6902450"/>
          </a:xfrm>
        </p:spPr>
      </p:pic>
      <p:sp>
        <p:nvSpPr>
          <p:cNvPr id="15" name="Subtitle 14">
            <a:extLst>
              <a:ext uri="{FF2B5EF4-FFF2-40B4-BE49-F238E27FC236}">
                <a16:creationId xmlns:a16="http://schemas.microsoft.com/office/drawing/2014/main" id="{9C373000-EEA1-D16F-189A-338FFDA2E708}"/>
              </a:ext>
            </a:extLst>
          </p:cNvPr>
          <p:cNvSpPr>
            <a:spLocks noGrp="1"/>
          </p:cNvSpPr>
          <p:nvPr>
            <p:ph type="subTitle" idx="1"/>
          </p:nvPr>
        </p:nvSpPr>
        <p:spPr>
          <a:xfrm>
            <a:off x="436465" y="282406"/>
            <a:ext cx="5649702" cy="690880"/>
          </a:xfrm>
        </p:spPr>
        <p:txBody>
          <a:bodyPr/>
          <a:lstStyle/>
          <a:p>
            <a:r>
              <a:rPr lang="en-US" b="1" dirty="0">
                <a:latin typeface="Times New Roman" panose="02020603050405020304" pitchFamily="18" charset="0"/>
                <a:cs typeface="Times New Roman" panose="02020603050405020304" pitchFamily="18" charset="0"/>
              </a:rPr>
              <a:t>Introduction</a:t>
            </a:r>
            <a:endParaRPr lang="en-US" dirty="0"/>
          </a:p>
        </p:txBody>
      </p:sp>
      <p:sp>
        <p:nvSpPr>
          <p:cNvPr id="3" name="TextBox 2">
            <a:extLst>
              <a:ext uri="{FF2B5EF4-FFF2-40B4-BE49-F238E27FC236}">
                <a16:creationId xmlns:a16="http://schemas.microsoft.com/office/drawing/2014/main" id="{1AF66CE5-E3EC-24FA-36B2-6770E8EE59F0}"/>
              </a:ext>
            </a:extLst>
          </p:cNvPr>
          <p:cNvSpPr txBox="1"/>
          <p:nvPr/>
        </p:nvSpPr>
        <p:spPr>
          <a:xfrm>
            <a:off x="436465" y="1362269"/>
            <a:ext cx="5769026" cy="5016758"/>
          </a:xfrm>
          <a:prstGeom prst="rect">
            <a:avLst/>
          </a:prstGeom>
          <a:noFill/>
        </p:spPr>
        <p:txBody>
          <a:bodyPr wrap="square" rtlCol="0">
            <a:spAutoFit/>
          </a:bodyPr>
          <a:lstStyle/>
          <a:p>
            <a:pPr marL="342900" indent="-342900">
              <a:buFont typeface="Arial" panose="020B0604020202020204" pitchFamily="34" charset="0"/>
              <a:buChar char="•"/>
            </a:pPr>
            <a:r>
              <a:rPr lang="en-US" sz="2000" dirty="0"/>
              <a:t>The Employee Payroll Management System (EPMS) is An Internet-based Java Application That Automates The Working Of A Company Or Work Center That Manage And Maintain Records Of The Employees In The Different Department.</a:t>
            </a:r>
          </a:p>
          <a:p>
            <a:endParaRPr lang="en-US" sz="2000" dirty="0"/>
          </a:p>
          <a:p>
            <a:pPr marL="342900" indent="-342900">
              <a:buFont typeface="Arial" panose="020B0604020202020204" pitchFamily="34" charset="0"/>
              <a:buChar char="•"/>
            </a:pPr>
            <a:r>
              <a:rPr lang="en-US" sz="2000" dirty="0"/>
              <a:t> However, manual payroll management can be time-consuming, prone to errors, and inefficient, especially as the company grows.</a:t>
            </a:r>
          </a:p>
          <a:p>
            <a:endParaRPr lang="en-US" sz="2000" dirty="0"/>
          </a:p>
          <a:p>
            <a:pPr marL="342900" indent="-342900">
              <a:buFont typeface="Arial" panose="020B0604020202020204" pitchFamily="34" charset="0"/>
              <a:buChar char="•"/>
            </a:pPr>
            <a:r>
              <a:rPr lang="en-US" sz="2000" dirty="0"/>
              <a:t>An EPMS provides a centralized platform where all payroll-related activities are handled efficiently,  It integrates various functions such as , tracking working hours, and generating pay slips, making the entire payroll process more transparent and manageable.</a:t>
            </a:r>
          </a:p>
        </p:txBody>
      </p:sp>
    </p:spTree>
    <p:extLst>
      <p:ext uri="{BB962C8B-B14F-4D97-AF65-F5344CB8AC3E}">
        <p14:creationId xmlns:p14="http://schemas.microsoft.com/office/powerpoint/2010/main" val="3930438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group of people looking at a computer">
            <a:extLst>
              <a:ext uri="{FF2B5EF4-FFF2-40B4-BE49-F238E27FC236}">
                <a16:creationId xmlns:a16="http://schemas.microsoft.com/office/drawing/2014/main" id="{050591F9-921A-1BC1-70AD-DCF536B21FE1}"/>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colorTemperature colorTemp="5900"/>
                    </a14:imgEffect>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504825" y="226564"/>
            <a:ext cx="10515600" cy="1325563"/>
          </a:xfrm>
          <a:noFill/>
        </p:spPr>
        <p:txBody>
          <a:bodyPr anchor="ctr"/>
          <a:lstStyle/>
          <a:p>
            <a:r>
              <a:rPr lang="en-US" sz="4800" dirty="0"/>
              <a:t>conclusion</a:t>
            </a:r>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quarter" idx="16"/>
          </p:nvPr>
        </p:nvSpPr>
        <p:spPr>
          <a:xfrm>
            <a:off x="504826" y="1307592"/>
            <a:ext cx="11091570" cy="4919472"/>
          </a:xfrm>
          <a:noFill/>
        </p:spPr>
        <p:txBody>
          <a:bodyPr>
            <a:norm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r>
              <a:rPr lang="en-US" sz="2400" b="1" dirty="0">
                <a:solidFill>
                  <a:schemeClr val="accent5">
                    <a:lumMod val="90000"/>
                    <a:lumOff val="10000"/>
                  </a:schemeClr>
                </a:solidFill>
                <a:latin typeface="Times New Roman" panose="02020603050405020304" pitchFamily="18" charset="0"/>
                <a:cs typeface="Times New Roman" panose="02020603050405020304" pitchFamily="18" charset="0"/>
              </a:rPr>
              <a:t>Our Project in a Nutshell:</a:t>
            </a:r>
          </a:p>
          <a:p>
            <a:pPr marL="0" indent="0" algn="just">
              <a:buNone/>
            </a:pPr>
            <a:r>
              <a:rPr lang="en-US" sz="2000" dirty="0">
                <a:latin typeface="Times New Roman" panose="02020603050405020304" pitchFamily="18" charset="0"/>
                <a:cs typeface="Times New Roman" panose="02020603050405020304" pitchFamily="18" charset="0"/>
              </a:rPr>
              <a:t>This project is designed for both admin and employees in small organizations. It's perfect for workplaces with a limited number of team members. The admin has the power to add, update, and remove employee information. They can also handle adding new employees and setting pay grades. Admins can easily check records whenever they need to, with payment being on a monthly basis.</a:t>
            </a:r>
          </a:p>
          <a:p>
            <a:pPr marL="0" indent="0" algn="just">
              <a:buNone/>
            </a:pPr>
            <a:r>
              <a:rPr lang="en-US" sz="2000" dirty="0">
                <a:latin typeface="Times New Roman" panose="02020603050405020304" pitchFamily="18" charset="0"/>
                <a:cs typeface="Times New Roman" panose="02020603050405020304" pitchFamily="18" charset="0"/>
              </a:rPr>
              <a:t>The project aims to make things easy and accurate. It saves time, cuts costs, and helps manage records effectively. It's a simple way to streamline processes and keep everything running smoothly</a:t>
            </a:r>
            <a:r>
              <a:rPr lang="en-US" sz="1800" dirty="0">
                <a:latin typeface="Times New Roman" panose="02020603050405020304" pitchFamily="18" charset="0"/>
                <a:cs typeface="Times New Roman" panose="02020603050405020304" pitchFamily="18" charset="0"/>
              </a:rPr>
              <a:t>.</a:t>
            </a:r>
            <a:endParaRPr lang="en-IN" sz="18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3EE39F69-A1C6-AF25-B91E-7EEE8ED9E9D8}"/>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607460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ebergs">
            <a:extLst>
              <a:ext uri="{FF2B5EF4-FFF2-40B4-BE49-F238E27FC236}">
                <a16:creationId xmlns:a16="http://schemas.microsoft.com/office/drawing/2014/main" id="{27E42252-079B-6A23-16B2-BDEBE708D7F7}"/>
              </a:ext>
            </a:extLst>
          </p:cNvPr>
          <p:cNvPicPr>
            <a:picLocks noChangeAspect="1"/>
          </p:cNvPicPr>
          <p:nvPr/>
        </p:nvPicPr>
        <p:blipFill>
          <a:blip r:embed="rId2">
            <a:alphaModFix amt="84000"/>
            <a:extLst>
              <a:ext uri="{BEBA8EAE-BF5A-486C-A8C5-ECC9F3942E4B}">
                <a14:imgProps xmlns:a14="http://schemas.microsoft.com/office/drawing/2010/main">
                  <a14:imgLayer r:embed="rId3">
                    <a14:imgEffect>
                      <a14:saturation sat="86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7" name="Title 6">
            <a:extLst>
              <a:ext uri="{FF2B5EF4-FFF2-40B4-BE49-F238E27FC236}">
                <a16:creationId xmlns:a16="http://schemas.microsoft.com/office/drawing/2014/main" id="{4AB1CD4B-2C7F-1593-8E69-B7450F3DCAD6}"/>
              </a:ext>
            </a:extLst>
          </p:cNvPr>
          <p:cNvSpPr>
            <a:spLocks noGrp="1"/>
          </p:cNvSpPr>
          <p:nvPr>
            <p:ph type="title"/>
          </p:nvPr>
        </p:nvSpPr>
        <p:spPr>
          <a:xfrm>
            <a:off x="933229" y="717726"/>
            <a:ext cx="9467127" cy="2527911"/>
          </a:xfrm>
        </p:spPr>
        <p:txBody>
          <a:bodyPr/>
          <a:lstStyle/>
          <a:p>
            <a:r>
              <a:rPr lang="en-US" sz="8000" b="1" dirty="0">
                <a:solidFill>
                  <a:schemeClr val="tx1">
                    <a:lumMod val="85000"/>
                    <a:lumOff val="15000"/>
                  </a:schemeClr>
                </a:solidFill>
                <a:effectLst>
                  <a:outerShdw blurRad="38100" dist="38100" dir="2700000" algn="tl">
                    <a:srgbClr val="000000">
                      <a:alpha val="43137"/>
                    </a:srgbClr>
                  </a:outerShdw>
                </a:effectLst>
              </a:rPr>
              <a:t>THANK YOU</a:t>
            </a:r>
          </a:p>
        </p:txBody>
      </p:sp>
    </p:spTree>
    <p:extLst>
      <p:ext uri="{BB962C8B-B14F-4D97-AF65-F5344CB8AC3E}">
        <p14:creationId xmlns:p14="http://schemas.microsoft.com/office/powerpoint/2010/main" val="2184472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5242425" y="466344"/>
            <a:ext cx="6241651" cy="1710354"/>
          </a:xfrm>
          <a:noFill/>
        </p:spPr>
        <p:txBody>
          <a:bodyPr anchor="ctr"/>
          <a:lstStyle/>
          <a:p>
            <a:r>
              <a:rPr lang="en-US" sz="4000" dirty="0"/>
              <a:t>objective</a:t>
            </a:r>
          </a:p>
        </p:txBody>
      </p:sp>
      <p:pic>
        <p:nvPicPr>
          <p:cNvPr id="20" name="Picture Placeholder 7" descr="A person talking to another person">
            <a:extLst>
              <a:ext uri="{FF2B5EF4-FFF2-40B4-BE49-F238E27FC236}">
                <a16:creationId xmlns:a16="http://schemas.microsoft.com/office/drawing/2014/main" id="{59669B42-CC26-1A2A-1FE7-526E425D0191}"/>
              </a:ext>
            </a:extLst>
          </p:cNvPr>
          <p:cNvPicPr>
            <a:picLocks noGrp="1" noChangeAspect="1"/>
          </p:cNvPicPr>
          <p:nvPr>
            <p:ph type="pic" sz="quarter" idx="10"/>
          </p:nvPr>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l="10437" r="10437"/>
          <a:stretch/>
        </p:blipFill>
        <p:spPr>
          <a:xfrm>
            <a:off x="0" y="0"/>
            <a:ext cx="4287838" cy="6858000"/>
          </a:xfrm>
        </p:spPr>
      </p:pic>
      <p:sp>
        <p:nvSpPr>
          <p:cNvPr id="3" name="Content Placeholder 2">
            <a:extLst>
              <a:ext uri="{FF2B5EF4-FFF2-40B4-BE49-F238E27FC236}">
                <a16:creationId xmlns:a16="http://schemas.microsoft.com/office/drawing/2014/main" id="{A6A33159-D030-2F82-A142-F75940728319}"/>
              </a:ext>
            </a:extLst>
          </p:cNvPr>
          <p:cNvSpPr>
            <a:spLocks noGrp="1"/>
          </p:cNvSpPr>
          <p:nvPr>
            <p:ph idx="1"/>
          </p:nvPr>
        </p:nvSpPr>
        <p:spPr>
          <a:xfrm>
            <a:off x="5242426" y="2286000"/>
            <a:ext cx="6241650" cy="3474720"/>
          </a:xfrm>
          <a:noFill/>
        </p:spPr>
        <p:txBody>
          <a:bodyPr vert="horz" lIns="91440" tIns="45720" rIns="91440" bIns="45720" rtlCol="0" anchor="t">
            <a:normAutofit/>
          </a:bodyPr>
          <a:lstStyle/>
          <a:p>
            <a:pPr marL="0" indent="0">
              <a:lnSpc>
                <a:spcPct val="100000"/>
              </a:lnSpc>
              <a:buNone/>
            </a:pPr>
            <a:r>
              <a:rPr lang="en-IN" sz="1800" dirty="0">
                <a:latin typeface="Times New Roman" panose="02020603050405020304" pitchFamily="18" charset="0"/>
                <a:cs typeface="Times New Roman" panose="02020603050405020304" pitchFamily="18" charset="0"/>
              </a:rPr>
              <a:t>The Primary objective of the design is to deliver the requirement as delivered by the feasibility report. There are some objective we kept in mind.</a:t>
            </a:r>
          </a:p>
          <a:p>
            <a:pPr>
              <a:lnSpc>
                <a:spcPct val="100000"/>
              </a:lnSpc>
              <a:buFont typeface="Wingdings" panose="05000000000000000000" pitchFamily="2" charset="2"/>
              <a:buChar char="v"/>
            </a:pPr>
            <a:r>
              <a:rPr lang="en-IN" sz="1800" b="1" dirty="0">
                <a:solidFill>
                  <a:schemeClr val="accent4">
                    <a:lumMod val="75000"/>
                  </a:schemeClr>
                </a:solidFill>
                <a:latin typeface="Times New Roman" panose="02020603050405020304" pitchFamily="18" charset="0"/>
                <a:cs typeface="Times New Roman" panose="02020603050405020304" pitchFamily="18" charset="0"/>
              </a:rPr>
              <a:t>Practically : </a:t>
            </a:r>
            <a:r>
              <a:rPr lang="en-IN" sz="1800" dirty="0">
                <a:latin typeface="Times New Roman" panose="02020603050405020304" pitchFamily="18" charset="0"/>
                <a:cs typeface="Times New Roman" panose="02020603050405020304" pitchFamily="18" charset="0"/>
              </a:rPr>
              <a:t>The system is quite stable and can be operated by the Employees with average intelligence.</a:t>
            </a:r>
          </a:p>
          <a:p>
            <a:pPr>
              <a:lnSpc>
                <a:spcPct val="100000"/>
              </a:lnSpc>
              <a:buFont typeface="Wingdings" panose="05000000000000000000" pitchFamily="2" charset="2"/>
              <a:buChar char="v"/>
            </a:pPr>
            <a:r>
              <a:rPr lang="en-IN" sz="1800" b="1" dirty="0">
                <a:latin typeface="Times New Roman" panose="02020603050405020304" pitchFamily="18" charset="0"/>
                <a:cs typeface="Times New Roman" panose="02020603050405020304" pitchFamily="18" charset="0"/>
              </a:rPr>
              <a:t>Ef</a:t>
            </a:r>
            <a:r>
              <a:rPr lang="en-IN" sz="1800" b="1" dirty="0">
                <a:solidFill>
                  <a:schemeClr val="accent4">
                    <a:lumMod val="75000"/>
                  </a:schemeClr>
                </a:solidFill>
                <a:latin typeface="Times New Roman" panose="02020603050405020304" pitchFamily="18" charset="0"/>
                <a:cs typeface="Times New Roman" panose="02020603050405020304" pitchFamily="18" charset="0"/>
              </a:rPr>
              <a:t>ficiency :</a:t>
            </a:r>
            <a:r>
              <a:rPr lang="en-IN" sz="1800" dirty="0">
                <a:solidFill>
                  <a:schemeClr val="accent4">
                    <a:lumMod val="75000"/>
                  </a:schemeClr>
                </a:solidFill>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We tried to involve accuracy, timeliness and comprehensiveness of system output.</a:t>
            </a:r>
          </a:p>
        </p:txBody>
      </p:sp>
    </p:spTree>
    <p:extLst>
      <p:ext uri="{BB962C8B-B14F-4D97-AF65-F5344CB8AC3E}">
        <p14:creationId xmlns:p14="http://schemas.microsoft.com/office/powerpoint/2010/main" val="3666674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group of people in a meeting">
            <a:extLst>
              <a:ext uri="{FF2B5EF4-FFF2-40B4-BE49-F238E27FC236}">
                <a16:creationId xmlns:a16="http://schemas.microsoft.com/office/drawing/2014/main" id="{F08BF804-3F48-46B4-D838-5C3D3DA418E6}"/>
              </a:ext>
            </a:extLst>
          </p:cNvPr>
          <p:cNvPicPr>
            <a:picLocks noChangeAspect="1"/>
          </p:cNvPicPr>
          <p:nvPr/>
        </p:nvPicPr>
        <p:blipFill>
          <a:blip r:embed="rId3">
            <a:alphaModFix amt="71000"/>
            <a:extLst>
              <a:ext uri="{BEBA8EAE-BF5A-486C-A8C5-ECC9F3942E4B}">
                <a14:imgProps xmlns:a14="http://schemas.microsoft.com/office/drawing/2010/main">
                  <a14:imgLayer r:embed="rId4">
                    <a14:imgEffect>
                      <a14:saturation sat="6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1514348" y="1252684"/>
            <a:ext cx="4112011" cy="3365970"/>
          </a:xfrm>
          <a:noFill/>
        </p:spPr>
        <p:txBody>
          <a:bodyPr/>
          <a:lstStyle/>
          <a:p>
            <a:pPr marL="571500" indent="-571500" algn="l">
              <a:lnSpc>
                <a:spcPct val="100000"/>
              </a:lnSpc>
              <a:buClr>
                <a:schemeClr val="accent1"/>
              </a:buClr>
              <a:buFont typeface="Wingdings" panose="05000000000000000000" pitchFamily="2" charset="2"/>
              <a:buChar char="v"/>
            </a:pPr>
            <a:r>
              <a:rPr lang="en-US" sz="4400" dirty="0"/>
              <a:t>FRONTEND</a:t>
            </a:r>
            <a:br>
              <a:rPr lang="en-US" sz="2400" dirty="0"/>
            </a:br>
            <a:br>
              <a:rPr lang="en-IN" sz="2400" dirty="0">
                <a:latin typeface="Times New Roman" panose="02020603050405020304" pitchFamily="18" charset="0"/>
                <a:cs typeface="Times New Roman" panose="02020603050405020304" pitchFamily="18" charset="0"/>
              </a:rPr>
            </a:br>
            <a:br>
              <a:rPr lang="en-US" sz="2400" dirty="0"/>
            </a:br>
            <a:br>
              <a:rPr lang="en-US" sz="2400" dirty="0"/>
            </a:br>
            <a:br>
              <a:rPr lang="en-US" sz="2400" dirty="0"/>
            </a:br>
            <a:br>
              <a:rPr lang="en-US" sz="2400" dirty="0"/>
            </a:br>
            <a:br>
              <a:rPr lang="en-US" sz="2400" dirty="0"/>
            </a:br>
            <a:endParaRPr lang="en-US" sz="2400" dirty="0"/>
          </a:p>
        </p:txBody>
      </p:sp>
      <p:sp>
        <p:nvSpPr>
          <p:cNvPr id="12" name="Subtitle 11">
            <a:extLst>
              <a:ext uri="{FF2B5EF4-FFF2-40B4-BE49-F238E27FC236}">
                <a16:creationId xmlns:a16="http://schemas.microsoft.com/office/drawing/2014/main" id="{A336FEA9-C85A-3569-16F0-5ECBABBE0BEC}"/>
              </a:ext>
            </a:extLst>
          </p:cNvPr>
          <p:cNvSpPr>
            <a:spLocks noGrp="1"/>
          </p:cNvSpPr>
          <p:nvPr>
            <p:ph type="subTitle" idx="1"/>
          </p:nvPr>
        </p:nvSpPr>
        <p:spPr>
          <a:xfrm>
            <a:off x="1502486" y="254407"/>
            <a:ext cx="9165514" cy="690386"/>
          </a:xfrm>
        </p:spPr>
        <p:txBody>
          <a:bodyPr/>
          <a:lstStyle/>
          <a:p>
            <a:r>
              <a:rPr lang="en-US" dirty="0"/>
              <a:t>TOOLS AND LANGUAGES</a:t>
            </a:r>
          </a:p>
        </p:txBody>
      </p:sp>
      <p:sp>
        <p:nvSpPr>
          <p:cNvPr id="4" name="Title 1">
            <a:extLst>
              <a:ext uri="{FF2B5EF4-FFF2-40B4-BE49-F238E27FC236}">
                <a16:creationId xmlns:a16="http://schemas.microsoft.com/office/drawing/2014/main" id="{320C9FFE-3DEC-F705-54C0-5B5FC007CF2C}"/>
              </a:ext>
            </a:extLst>
          </p:cNvPr>
          <p:cNvSpPr txBox="1">
            <a:spLocks/>
          </p:cNvSpPr>
          <p:nvPr/>
        </p:nvSpPr>
        <p:spPr>
          <a:xfrm>
            <a:off x="5793498" y="1252684"/>
            <a:ext cx="5309931" cy="5484017"/>
          </a:xfrm>
          <a:prstGeom prst="rect">
            <a:avLst/>
          </a:prstGeom>
          <a:noFill/>
        </p:spPr>
        <p:txBody>
          <a:bodyPr vert="horz" lIns="91440" tIns="45720" rIns="91440" bIns="45720" rtlCol="0" anchor="b">
            <a:noAutofit/>
          </a:bodyPr>
          <a:lstStyle>
            <a:lvl1pPr algn="ctr" defTabSz="914400" rtl="0" eaLnBrk="1" latinLnBrk="0" hangingPunct="1">
              <a:lnSpc>
                <a:spcPct val="90000"/>
              </a:lnSpc>
              <a:spcBef>
                <a:spcPct val="0"/>
              </a:spcBef>
              <a:buNone/>
              <a:defRPr sz="4800" kern="1200" cap="all" spc="300" baseline="0">
                <a:solidFill>
                  <a:schemeClr val="tx1"/>
                </a:solidFill>
                <a:latin typeface="+mj-lt"/>
                <a:ea typeface="+mj-ea"/>
                <a:cs typeface="+mj-cs"/>
              </a:defRPr>
            </a:lvl1pPr>
          </a:lstStyle>
          <a:p>
            <a:pPr marL="571500" indent="-571500" algn="l">
              <a:buClr>
                <a:schemeClr val="accent1"/>
              </a:buClr>
              <a:buFont typeface="Wingdings" panose="05000000000000000000" pitchFamily="2" charset="2"/>
              <a:buChar char="v"/>
            </a:pPr>
            <a:r>
              <a:rPr lang="en-US" sz="4400" dirty="0"/>
              <a:t>BACKEND</a:t>
            </a:r>
          </a:p>
          <a:p>
            <a:pPr algn="l">
              <a:buClr>
                <a:schemeClr val="accent1"/>
              </a:buClr>
            </a:pPr>
            <a:br>
              <a:rPr lang="en-US" sz="2400" dirty="0"/>
            </a:br>
            <a:endParaRPr lang="en-US" sz="2400" dirty="0"/>
          </a:p>
          <a:p>
            <a:pPr algn="l">
              <a:buClr>
                <a:schemeClr val="accent1"/>
              </a:buClr>
            </a:pPr>
            <a:endParaRPr lang="en-US" sz="2400" dirty="0"/>
          </a:p>
          <a:p>
            <a:pPr algn="l">
              <a:buClr>
                <a:schemeClr val="accent1"/>
              </a:buClr>
            </a:pPr>
            <a:endParaRPr lang="en-US" sz="2400" dirty="0"/>
          </a:p>
          <a:p>
            <a:pPr algn="l">
              <a:buClr>
                <a:schemeClr val="accent1"/>
              </a:buClr>
            </a:pPr>
            <a:endParaRPr lang="en-US" sz="2400" dirty="0"/>
          </a:p>
          <a:p>
            <a:pPr algn="l">
              <a:buClr>
                <a:schemeClr val="accent1"/>
              </a:buClr>
            </a:pPr>
            <a:endParaRPr lang="en-US" sz="2400" dirty="0"/>
          </a:p>
          <a:p>
            <a:pPr algn="l">
              <a:buClr>
                <a:schemeClr val="accent1"/>
              </a:buClr>
            </a:pPr>
            <a:endParaRPr lang="en-US" sz="2400" dirty="0"/>
          </a:p>
          <a:p>
            <a:pPr algn="l">
              <a:buClr>
                <a:schemeClr val="accent1"/>
              </a:buClr>
            </a:pPr>
            <a:endParaRPr lang="en-US" sz="2400" dirty="0"/>
          </a:p>
          <a:p>
            <a:pPr algn="l">
              <a:buClr>
                <a:schemeClr val="accent1"/>
              </a:buClr>
            </a:pPr>
            <a:br>
              <a:rPr lang="en-US" sz="2400" dirty="0"/>
            </a:br>
            <a:br>
              <a:rPr lang="en-US" sz="2400" dirty="0"/>
            </a:br>
            <a:br>
              <a:rPr lang="en-US" sz="2400" dirty="0"/>
            </a:br>
            <a:br>
              <a:rPr lang="en-US" sz="2400" dirty="0"/>
            </a:br>
            <a:br>
              <a:rPr lang="en-US" sz="2400" dirty="0"/>
            </a:br>
            <a:endParaRPr lang="en-US" sz="2400" dirty="0"/>
          </a:p>
        </p:txBody>
      </p:sp>
      <p:sp>
        <p:nvSpPr>
          <p:cNvPr id="7" name="TextBox 6">
            <a:extLst>
              <a:ext uri="{FF2B5EF4-FFF2-40B4-BE49-F238E27FC236}">
                <a16:creationId xmlns:a16="http://schemas.microsoft.com/office/drawing/2014/main" id="{22242DA5-25A2-D9D5-C018-C013C04BD72B}"/>
              </a:ext>
            </a:extLst>
          </p:cNvPr>
          <p:cNvSpPr txBox="1"/>
          <p:nvPr/>
        </p:nvSpPr>
        <p:spPr>
          <a:xfrm>
            <a:off x="1681487" y="2295418"/>
            <a:ext cx="3133110" cy="4128310"/>
          </a:xfrm>
          <a:prstGeom prst="rect">
            <a:avLst/>
          </a:prstGeom>
          <a:noFill/>
        </p:spPr>
        <p:txBody>
          <a:bodyPr wrap="square" rtlCol="0">
            <a:spAutoFit/>
          </a:bodyPr>
          <a:lstStyle/>
          <a:p>
            <a:pPr marL="342900" indent="-342900">
              <a:lnSpc>
                <a:spcPct val="250000"/>
              </a:lnSpc>
              <a:buClr>
                <a:schemeClr val="accent1"/>
              </a:buCl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Visual Studio</a:t>
            </a:r>
          </a:p>
          <a:p>
            <a:pPr marL="342900" indent="-342900">
              <a:lnSpc>
                <a:spcPct val="250000"/>
              </a:lnSpc>
              <a:buClr>
                <a:schemeClr val="accent1"/>
              </a:buCl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Angular</a:t>
            </a:r>
          </a:p>
          <a:p>
            <a:pPr marL="342900" indent="-342900">
              <a:lnSpc>
                <a:spcPct val="250000"/>
              </a:lnSpc>
              <a:buClr>
                <a:schemeClr val="accent1"/>
              </a:buCl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HTML</a:t>
            </a:r>
          </a:p>
          <a:p>
            <a:pPr marL="342900" indent="-342900">
              <a:lnSpc>
                <a:spcPct val="250000"/>
              </a:lnSpc>
              <a:buClr>
                <a:schemeClr val="accent1"/>
              </a:buCl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CSS</a:t>
            </a:r>
          </a:p>
          <a:p>
            <a:pPr marL="342900" indent="-342900">
              <a:lnSpc>
                <a:spcPct val="250000"/>
              </a:lnSpc>
              <a:buClr>
                <a:schemeClr val="accent1"/>
              </a:buClr>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BOOTSTRAP</a:t>
            </a:r>
          </a:p>
          <a:p>
            <a:pPr>
              <a:lnSpc>
                <a:spcPct val="250000"/>
              </a:lnSpc>
              <a:buClr>
                <a:schemeClr val="accent1"/>
              </a:buClr>
            </a:pPr>
            <a:endParaRPr lang="en-IN" sz="1800"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FF8F164-D0A1-334F-4C27-4D64D27885CB}"/>
              </a:ext>
            </a:extLst>
          </p:cNvPr>
          <p:cNvSpPr txBox="1"/>
          <p:nvPr/>
        </p:nvSpPr>
        <p:spPr>
          <a:xfrm>
            <a:off x="5999584" y="2295418"/>
            <a:ext cx="3806890" cy="3807261"/>
          </a:xfrm>
          <a:prstGeom prst="rect">
            <a:avLst/>
          </a:prstGeom>
          <a:noFill/>
        </p:spPr>
        <p:txBody>
          <a:bodyPr wrap="square" rtlCol="0">
            <a:spAutoFit/>
          </a:bodyPr>
          <a:lstStyle/>
          <a:p>
            <a:pPr marL="342900" indent="-342900">
              <a:lnSpc>
                <a:spcPct val="2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Spring Tool Suite</a:t>
            </a:r>
          </a:p>
          <a:p>
            <a:pPr marL="342900" indent="-342900">
              <a:lnSpc>
                <a:spcPct val="2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My SQL</a:t>
            </a:r>
          </a:p>
          <a:p>
            <a:pPr marL="342900" indent="-342900">
              <a:lnSpc>
                <a:spcPct val="250000"/>
              </a:lnSpc>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Hibernate</a:t>
            </a:r>
          </a:p>
          <a:p>
            <a:pPr>
              <a:lnSpc>
                <a:spcPct val="250000"/>
              </a:lnSpc>
              <a:buClr>
                <a:schemeClr val="accent1"/>
              </a:buClr>
            </a:pPr>
            <a:endParaRPr lang="en-IN" sz="2000" dirty="0">
              <a:latin typeface="Times New Roman" panose="02020603050405020304" pitchFamily="18" charset="0"/>
              <a:cs typeface="Times New Roman" panose="02020603050405020304" pitchFamily="18" charset="0"/>
            </a:endParaRPr>
          </a:p>
          <a:p>
            <a:pPr>
              <a:lnSpc>
                <a:spcPct val="250000"/>
              </a:lnSpc>
              <a:buClr>
                <a:schemeClr val="accent1"/>
              </a:buCl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9936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using a computer and a phone&#10;&#10;Description automatically generated">
            <a:extLst>
              <a:ext uri="{FF2B5EF4-FFF2-40B4-BE49-F238E27FC236}">
                <a16:creationId xmlns:a16="http://schemas.microsoft.com/office/drawing/2014/main" id="{C3E2DE6C-7D8E-BFCB-77FE-45B93158D078}"/>
              </a:ext>
            </a:extLst>
          </p:cNvPr>
          <p:cNvPicPr>
            <a:picLocks noChangeAspect="1"/>
          </p:cNvPicPr>
          <p:nvPr/>
        </p:nvPicPr>
        <p:blipFill>
          <a:blip r:embed="rId3">
            <a:alphaModFix amt="3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0" y="0"/>
            <a:ext cx="12191997" cy="6858000"/>
          </a:xfrm>
          <a:prstGeom prst="rect">
            <a:avLst/>
          </a:prstGeom>
        </p:spPr>
      </p:pic>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 y="365760"/>
            <a:ext cx="12191999" cy="1325880"/>
          </a:xfrm>
          <a:noFill/>
        </p:spPr>
        <p:txBody>
          <a:bodyPr anchor="ctr"/>
          <a:lstStyle/>
          <a:p>
            <a:r>
              <a:rPr lang="en-US" b="1" dirty="0"/>
              <a:t>Features of employee payroll management system</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quarter" idx="13"/>
          </p:nvPr>
        </p:nvSpPr>
        <p:spPr>
          <a:xfrm>
            <a:off x="838199" y="1810139"/>
            <a:ext cx="10274560" cy="4351831"/>
          </a:xfrm>
          <a:noFill/>
        </p:spPr>
        <p:txBody>
          <a:bodyPr>
            <a:normAutofit/>
          </a:bodyPr>
          <a:lstStyle/>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Easy to use. </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It is completely secure.</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This system is easily compatible with most of the web browsers. </a:t>
            </a:r>
          </a:p>
          <a:p>
            <a:pPr>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Admin can view all the records whenever necessary with ease.</a:t>
            </a:r>
            <a:endParaRPr lang="en-IN" sz="2400" dirty="0">
              <a:latin typeface="Times New Roman" panose="02020603050405020304" pitchFamily="18" charset="0"/>
              <a:cs typeface="Times New Roman" panose="02020603050405020304" pitchFamily="18" charset="0"/>
            </a:endParaRPr>
          </a:p>
          <a:p>
            <a:pPr>
              <a:lnSpc>
                <a:spcPct val="150000"/>
              </a:lnSpc>
            </a:pPr>
            <a:endParaRPr lang="en-US" dirty="0"/>
          </a:p>
        </p:txBody>
      </p:sp>
      <p:sp>
        <p:nvSpPr>
          <p:cNvPr id="5" name="Rectangle 4">
            <a:extLst>
              <a:ext uri="{FF2B5EF4-FFF2-40B4-BE49-F238E27FC236}">
                <a16:creationId xmlns:a16="http://schemas.microsoft.com/office/drawing/2014/main" id="{46AA2678-D2AD-6101-2A00-2289475AE8C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2243159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hands shaking">
            <a:extLst>
              <a:ext uri="{FF2B5EF4-FFF2-40B4-BE49-F238E27FC236}">
                <a16:creationId xmlns:a16="http://schemas.microsoft.com/office/drawing/2014/main" id="{8B169F87-F0C3-3617-C794-0BEA73FE1750}"/>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saturation sat="8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838200" y="365760"/>
            <a:ext cx="10515600" cy="1325880"/>
          </a:xfrm>
          <a:noFill/>
        </p:spPr>
        <p:txBody>
          <a:bodyPr anchor="ctr"/>
          <a:lstStyle/>
          <a:p>
            <a:r>
              <a:rPr lang="en-US" sz="4000" dirty="0"/>
              <a:t>advantages</a:t>
            </a:r>
          </a:p>
        </p:txBody>
      </p:sp>
      <p:sp>
        <p:nvSpPr>
          <p:cNvPr id="52" name="Content Placeholder 51">
            <a:extLst>
              <a:ext uri="{FF2B5EF4-FFF2-40B4-BE49-F238E27FC236}">
                <a16:creationId xmlns:a16="http://schemas.microsoft.com/office/drawing/2014/main" id="{F2CCE123-860F-8623-781F-12CEA66980F5}"/>
              </a:ext>
            </a:extLst>
          </p:cNvPr>
          <p:cNvSpPr>
            <a:spLocks noGrp="1"/>
          </p:cNvSpPr>
          <p:nvPr>
            <p:ph sz="quarter" idx="13"/>
          </p:nvPr>
        </p:nvSpPr>
        <p:spPr>
          <a:xfrm>
            <a:off x="838199" y="1586205"/>
            <a:ext cx="10515599" cy="4575766"/>
          </a:xfrm>
        </p:spPr>
        <p:txBody>
          <a:bodyPr/>
          <a:lstStyle/>
          <a:p>
            <a:pPr>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Helps the employee easy way to access their data. </a:t>
            </a:r>
          </a:p>
          <a:p>
            <a:pPr>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information related to employee can be added , edited, removed easily.</a:t>
            </a:r>
          </a:p>
          <a:p>
            <a:pPr>
              <a:lnSpc>
                <a:spcPct val="20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Store the end-to-end data of the employees</a:t>
            </a:r>
            <a:endParaRPr lang="en-IN" sz="2400" dirty="0">
              <a:latin typeface="Times New Roman" panose="02020603050405020304" pitchFamily="18" charset="0"/>
              <a:cs typeface="Times New Roman" panose="02020603050405020304" pitchFamily="18" charset="0"/>
            </a:endParaRPr>
          </a:p>
          <a:p>
            <a:pPr marL="0" indent="0">
              <a:lnSpc>
                <a:spcPct val="200000"/>
              </a:lnSpc>
              <a:buNone/>
            </a:pPr>
            <a:endParaRPr lang="en-US" sz="2400" dirty="0"/>
          </a:p>
          <a:p>
            <a:pPr>
              <a:lnSpc>
                <a:spcPct val="200000"/>
              </a:lnSpc>
            </a:pPr>
            <a:endParaRPr lang="en-US" dirty="0"/>
          </a:p>
        </p:txBody>
      </p:sp>
      <p:sp>
        <p:nvSpPr>
          <p:cNvPr id="5" name="Rectangle 4">
            <a:extLst>
              <a:ext uri="{FF2B5EF4-FFF2-40B4-BE49-F238E27FC236}">
                <a16:creationId xmlns:a16="http://schemas.microsoft.com/office/drawing/2014/main" id="{C80227B8-A24C-8C29-034A-D7700B887685}"/>
              </a:ext>
              <a:ext uri="{C183D7F6-B498-43B3-948B-1728B52AA6E4}">
                <adec:decorative xmlns:adec="http://schemas.microsoft.com/office/drawing/2017/decorative" val="1"/>
              </a:ext>
            </a:extLst>
          </p:cNvPr>
          <p:cNvSpPr/>
          <p:nvPr/>
        </p:nvSpPr>
        <p:spPr>
          <a:xfrm>
            <a:off x="0" y="6303963"/>
            <a:ext cx="1219200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7296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5" descr="A person looking at blueprints on a brick wall">
            <a:extLst>
              <a:ext uri="{FF2B5EF4-FFF2-40B4-BE49-F238E27FC236}">
                <a16:creationId xmlns:a16="http://schemas.microsoft.com/office/drawing/2014/main" id="{BBD84AA8-495D-1210-1B06-DA73C5BCF36A}"/>
              </a:ext>
            </a:extLst>
          </p:cNvPr>
          <p:cNvPicPr>
            <a:picLocks noGrp="1" noChangeAspect="1"/>
          </p:cNvPicPr>
          <p:nvPr>
            <p:ph type="pic" sz="quarter" idx="10"/>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27157" r="27157"/>
          <a:stretch/>
        </p:blipFill>
        <p:spPr>
          <a:xfrm>
            <a:off x="7500938" y="-22225"/>
            <a:ext cx="4714875" cy="6880225"/>
          </a:xfrm>
        </p:spPr>
      </p:pic>
      <p:sp>
        <p:nvSpPr>
          <p:cNvPr id="7" name="Rectangle 6">
            <a:extLst>
              <a:ext uri="{FF2B5EF4-FFF2-40B4-BE49-F238E27FC236}">
                <a16:creationId xmlns:a16="http://schemas.microsoft.com/office/drawing/2014/main" id="{9F00469C-EF35-0B05-6031-6A3C2A06B56A}"/>
              </a:ext>
            </a:extLst>
          </p:cNvPr>
          <p:cNvSpPr/>
          <p:nvPr/>
        </p:nvSpPr>
        <p:spPr>
          <a:xfrm>
            <a:off x="1" y="-11083"/>
            <a:ext cx="7500937" cy="6880225"/>
          </a:xfrm>
          <a:prstGeom prst="rect">
            <a:avLst/>
          </a:prstGeom>
          <a:solidFill>
            <a:schemeClr val="bg1">
              <a:lumMod val="85000"/>
            </a:schemeClr>
          </a:solid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7B1F206-1511-FC45-9333-88FD724D917B}"/>
              </a:ext>
            </a:extLst>
          </p:cNvPr>
          <p:cNvSpPr/>
          <p:nvPr/>
        </p:nvSpPr>
        <p:spPr>
          <a:xfrm>
            <a:off x="3209729" y="265907"/>
            <a:ext cx="1063690" cy="494522"/>
          </a:xfrm>
          <a:prstGeom prst="ellipse">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27D717D2-612A-DB03-3726-D41EB119EF50}"/>
              </a:ext>
            </a:extLst>
          </p:cNvPr>
          <p:cNvSpPr/>
          <p:nvPr/>
        </p:nvSpPr>
        <p:spPr>
          <a:xfrm>
            <a:off x="149288" y="1043988"/>
            <a:ext cx="1555879" cy="550506"/>
          </a:xfrm>
          <a:prstGeom prst="roundRect">
            <a:avLst/>
          </a:prstGeom>
          <a:solidFill>
            <a:srgbClr val="007B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E6B160DC-9326-CF5A-23F9-14646F4CC04D}"/>
              </a:ext>
            </a:extLst>
          </p:cNvPr>
          <p:cNvSpPr/>
          <p:nvPr/>
        </p:nvSpPr>
        <p:spPr>
          <a:xfrm>
            <a:off x="5533053" y="1054088"/>
            <a:ext cx="1796921" cy="550506"/>
          </a:xfrm>
          <a:prstGeom prst="roundRect">
            <a:avLst/>
          </a:prstGeom>
          <a:solidFill>
            <a:srgbClr val="19875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iamond 42">
            <a:extLst>
              <a:ext uri="{FF2B5EF4-FFF2-40B4-BE49-F238E27FC236}">
                <a16:creationId xmlns:a16="http://schemas.microsoft.com/office/drawing/2014/main" id="{FDCC087D-7665-8A70-17BA-D1AB4753068A}"/>
              </a:ext>
            </a:extLst>
          </p:cNvPr>
          <p:cNvSpPr/>
          <p:nvPr/>
        </p:nvSpPr>
        <p:spPr>
          <a:xfrm>
            <a:off x="235599" y="2228211"/>
            <a:ext cx="1390261" cy="662474"/>
          </a:xfrm>
          <a:prstGeom prst="diamond">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Diamond 43">
            <a:extLst>
              <a:ext uri="{FF2B5EF4-FFF2-40B4-BE49-F238E27FC236}">
                <a16:creationId xmlns:a16="http://schemas.microsoft.com/office/drawing/2014/main" id="{4ACC6ADD-3F32-361B-4750-10CFDA25C6A3}"/>
              </a:ext>
            </a:extLst>
          </p:cNvPr>
          <p:cNvSpPr/>
          <p:nvPr/>
        </p:nvSpPr>
        <p:spPr>
          <a:xfrm>
            <a:off x="5857291" y="2256456"/>
            <a:ext cx="1390261" cy="662474"/>
          </a:xfrm>
          <a:prstGeom prst="diamond">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Diamond 44">
            <a:extLst>
              <a:ext uri="{FF2B5EF4-FFF2-40B4-BE49-F238E27FC236}">
                <a16:creationId xmlns:a16="http://schemas.microsoft.com/office/drawing/2014/main" id="{51AC3F5D-4C63-5583-65CB-936FF7B9A871}"/>
              </a:ext>
            </a:extLst>
          </p:cNvPr>
          <p:cNvSpPr/>
          <p:nvPr/>
        </p:nvSpPr>
        <p:spPr>
          <a:xfrm>
            <a:off x="3046445" y="2234683"/>
            <a:ext cx="1390261" cy="662474"/>
          </a:xfrm>
          <a:prstGeom prst="diamond">
            <a:avLst/>
          </a:prstGeom>
          <a:solidFill>
            <a:schemeClr val="bg2">
              <a:lumMod val="50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iamond 45">
            <a:extLst>
              <a:ext uri="{FF2B5EF4-FFF2-40B4-BE49-F238E27FC236}">
                <a16:creationId xmlns:a16="http://schemas.microsoft.com/office/drawing/2014/main" id="{9E97826C-DB32-804F-7E4A-9B5AD40F31D4}"/>
              </a:ext>
            </a:extLst>
          </p:cNvPr>
          <p:cNvSpPr/>
          <p:nvPr/>
        </p:nvSpPr>
        <p:spPr>
          <a:xfrm>
            <a:off x="3092291" y="6102663"/>
            <a:ext cx="1390261" cy="662474"/>
          </a:xfrm>
          <a:prstGeom prst="diamond">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B537E800-A027-0901-867B-CFBBEE443973}"/>
              </a:ext>
            </a:extLst>
          </p:cNvPr>
          <p:cNvSpPr/>
          <p:nvPr/>
        </p:nvSpPr>
        <p:spPr>
          <a:xfrm>
            <a:off x="1757265" y="3200401"/>
            <a:ext cx="1698172" cy="36233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98266CD-932F-3A05-18FF-083626DCA591}"/>
              </a:ext>
            </a:extLst>
          </p:cNvPr>
          <p:cNvSpPr/>
          <p:nvPr/>
        </p:nvSpPr>
        <p:spPr>
          <a:xfrm>
            <a:off x="1757265" y="3651304"/>
            <a:ext cx="1698172" cy="36233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a:extLst>
              <a:ext uri="{FF2B5EF4-FFF2-40B4-BE49-F238E27FC236}">
                <a16:creationId xmlns:a16="http://schemas.microsoft.com/office/drawing/2014/main" id="{E2C7F79C-C1B8-6609-9A0A-45DB2299413F}"/>
              </a:ext>
            </a:extLst>
          </p:cNvPr>
          <p:cNvSpPr/>
          <p:nvPr/>
        </p:nvSpPr>
        <p:spPr>
          <a:xfrm>
            <a:off x="1757265" y="4076887"/>
            <a:ext cx="1698172" cy="36233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F0BFB12-DE8D-A387-DE8A-0C80FC97F8C5}"/>
              </a:ext>
            </a:extLst>
          </p:cNvPr>
          <p:cNvSpPr/>
          <p:nvPr/>
        </p:nvSpPr>
        <p:spPr>
          <a:xfrm>
            <a:off x="1757265" y="4518450"/>
            <a:ext cx="1698172" cy="36233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15ACD15-8668-EA14-45D1-C834B40235FE}"/>
              </a:ext>
            </a:extLst>
          </p:cNvPr>
          <p:cNvSpPr/>
          <p:nvPr/>
        </p:nvSpPr>
        <p:spPr>
          <a:xfrm>
            <a:off x="4009055" y="3200401"/>
            <a:ext cx="1698172" cy="3623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E9AA3B8F-15B9-9D4B-FDFD-E96C2150A0BC}"/>
              </a:ext>
            </a:extLst>
          </p:cNvPr>
          <p:cNvSpPr/>
          <p:nvPr/>
        </p:nvSpPr>
        <p:spPr>
          <a:xfrm>
            <a:off x="4009054" y="3644520"/>
            <a:ext cx="1698173" cy="3623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64B7C46-ECB3-15A3-CA33-3277AC171407}"/>
              </a:ext>
            </a:extLst>
          </p:cNvPr>
          <p:cNvSpPr/>
          <p:nvPr/>
        </p:nvSpPr>
        <p:spPr>
          <a:xfrm>
            <a:off x="4009054" y="4055098"/>
            <a:ext cx="1698172" cy="3623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97007CE-7528-CB40-34D7-912A8CE7A198}"/>
              </a:ext>
            </a:extLst>
          </p:cNvPr>
          <p:cNvSpPr/>
          <p:nvPr/>
        </p:nvSpPr>
        <p:spPr>
          <a:xfrm>
            <a:off x="4009054" y="4510401"/>
            <a:ext cx="1716830" cy="3623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Right 55">
            <a:extLst>
              <a:ext uri="{FF2B5EF4-FFF2-40B4-BE49-F238E27FC236}">
                <a16:creationId xmlns:a16="http://schemas.microsoft.com/office/drawing/2014/main" id="{B1C46E3C-C141-0F52-F6A2-43E12B17C768}"/>
              </a:ext>
            </a:extLst>
          </p:cNvPr>
          <p:cNvSpPr/>
          <p:nvPr/>
        </p:nvSpPr>
        <p:spPr>
          <a:xfrm>
            <a:off x="1654486" y="2234683"/>
            <a:ext cx="1373396" cy="662474"/>
          </a:xfrm>
          <a:prstGeom prst="rightArrow">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Left 56">
            <a:extLst>
              <a:ext uri="{FF2B5EF4-FFF2-40B4-BE49-F238E27FC236}">
                <a16:creationId xmlns:a16="http://schemas.microsoft.com/office/drawing/2014/main" id="{E49E39A7-31B0-555F-1774-44F4EFA050B6}"/>
              </a:ext>
            </a:extLst>
          </p:cNvPr>
          <p:cNvSpPr/>
          <p:nvPr/>
        </p:nvSpPr>
        <p:spPr>
          <a:xfrm>
            <a:off x="4475463" y="2228211"/>
            <a:ext cx="1373396" cy="662474"/>
          </a:xfrm>
          <a:prstGeom prst="leftArrow">
            <a:avLst/>
          </a:prstGeom>
          <a:solidFill>
            <a:schemeClr val="accent2">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5C9E8E3-98DA-8205-6E8B-D7F7659CF400}"/>
              </a:ext>
            </a:extLst>
          </p:cNvPr>
          <p:cNvSpPr txBox="1"/>
          <p:nvPr/>
        </p:nvSpPr>
        <p:spPr>
          <a:xfrm>
            <a:off x="3349688" y="322452"/>
            <a:ext cx="783771" cy="369332"/>
          </a:xfrm>
          <a:prstGeom prst="rect">
            <a:avLst/>
          </a:prstGeom>
          <a:noFill/>
        </p:spPr>
        <p:txBody>
          <a:bodyPr wrap="square" rtlCol="0">
            <a:spAutoFit/>
          </a:bodyPr>
          <a:lstStyle/>
          <a:p>
            <a:r>
              <a:rPr lang="en-US" dirty="0"/>
              <a:t>START</a:t>
            </a:r>
          </a:p>
        </p:txBody>
      </p:sp>
      <p:sp>
        <p:nvSpPr>
          <p:cNvPr id="59" name="TextBox 58">
            <a:extLst>
              <a:ext uri="{FF2B5EF4-FFF2-40B4-BE49-F238E27FC236}">
                <a16:creationId xmlns:a16="http://schemas.microsoft.com/office/drawing/2014/main" id="{80E916E3-A265-34AB-A006-0BAFB2C9174C}"/>
              </a:ext>
            </a:extLst>
          </p:cNvPr>
          <p:cNvSpPr txBox="1"/>
          <p:nvPr/>
        </p:nvSpPr>
        <p:spPr>
          <a:xfrm>
            <a:off x="3194959" y="2374782"/>
            <a:ext cx="1097612" cy="369332"/>
          </a:xfrm>
          <a:prstGeom prst="rect">
            <a:avLst/>
          </a:prstGeom>
          <a:noFill/>
        </p:spPr>
        <p:txBody>
          <a:bodyPr wrap="square" rtlCol="0">
            <a:spAutoFit/>
          </a:bodyPr>
          <a:lstStyle/>
          <a:p>
            <a:r>
              <a:rPr lang="en-US" dirty="0"/>
              <a:t>REGISTER</a:t>
            </a:r>
          </a:p>
        </p:txBody>
      </p:sp>
      <p:sp>
        <p:nvSpPr>
          <p:cNvPr id="60" name="TextBox 59">
            <a:extLst>
              <a:ext uri="{FF2B5EF4-FFF2-40B4-BE49-F238E27FC236}">
                <a16:creationId xmlns:a16="http://schemas.microsoft.com/office/drawing/2014/main" id="{5ECDC628-D82B-F67D-3C60-03FA922A3329}"/>
              </a:ext>
            </a:extLst>
          </p:cNvPr>
          <p:cNvSpPr txBox="1"/>
          <p:nvPr/>
        </p:nvSpPr>
        <p:spPr>
          <a:xfrm>
            <a:off x="425706" y="1129196"/>
            <a:ext cx="1003041" cy="369332"/>
          </a:xfrm>
          <a:prstGeom prst="rect">
            <a:avLst/>
          </a:prstGeom>
          <a:noFill/>
        </p:spPr>
        <p:txBody>
          <a:bodyPr wrap="square" rtlCol="0">
            <a:spAutoFit/>
          </a:bodyPr>
          <a:lstStyle/>
          <a:p>
            <a:r>
              <a:rPr lang="en-US" dirty="0"/>
              <a:t>ADMIN</a:t>
            </a:r>
          </a:p>
        </p:txBody>
      </p:sp>
      <p:sp>
        <p:nvSpPr>
          <p:cNvPr id="61" name="TextBox 60">
            <a:extLst>
              <a:ext uri="{FF2B5EF4-FFF2-40B4-BE49-F238E27FC236}">
                <a16:creationId xmlns:a16="http://schemas.microsoft.com/office/drawing/2014/main" id="{4D725912-D0F4-425C-2E4C-BE9B240C7B4D}"/>
              </a:ext>
            </a:extLst>
          </p:cNvPr>
          <p:cNvSpPr txBox="1"/>
          <p:nvPr/>
        </p:nvSpPr>
        <p:spPr>
          <a:xfrm>
            <a:off x="5775260" y="1127252"/>
            <a:ext cx="1307063" cy="369332"/>
          </a:xfrm>
          <a:prstGeom prst="rect">
            <a:avLst/>
          </a:prstGeom>
          <a:noFill/>
        </p:spPr>
        <p:txBody>
          <a:bodyPr wrap="square" rtlCol="0">
            <a:spAutoFit/>
          </a:bodyPr>
          <a:lstStyle/>
          <a:p>
            <a:r>
              <a:rPr lang="en-US" dirty="0"/>
              <a:t>EMPLOYEE</a:t>
            </a:r>
          </a:p>
        </p:txBody>
      </p:sp>
      <p:sp>
        <p:nvSpPr>
          <p:cNvPr id="62" name="TextBox 61">
            <a:extLst>
              <a:ext uri="{FF2B5EF4-FFF2-40B4-BE49-F238E27FC236}">
                <a16:creationId xmlns:a16="http://schemas.microsoft.com/office/drawing/2014/main" id="{5E493280-6627-191A-00EF-C2BF4F02845C}"/>
              </a:ext>
            </a:extLst>
          </p:cNvPr>
          <p:cNvSpPr txBox="1"/>
          <p:nvPr/>
        </p:nvSpPr>
        <p:spPr>
          <a:xfrm>
            <a:off x="6162421" y="2398922"/>
            <a:ext cx="783771" cy="369332"/>
          </a:xfrm>
          <a:prstGeom prst="rect">
            <a:avLst/>
          </a:prstGeom>
          <a:noFill/>
        </p:spPr>
        <p:txBody>
          <a:bodyPr wrap="square" rtlCol="0">
            <a:spAutoFit/>
          </a:bodyPr>
          <a:lstStyle/>
          <a:p>
            <a:r>
              <a:rPr lang="en-US" dirty="0"/>
              <a:t>LOGIN</a:t>
            </a:r>
          </a:p>
        </p:txBody>
      </p:sp>
      <p:sp>
        <p:nvSpPr>
          <p:cNvPr id="63" name="TextBox 62">
            <a:extLst>
              <a:ext uri="{FF2B5EF4-FFF2-40B4-BE49-F238E27FC236}">
                <a16:creationId xmlns:a16="http://schemas.microsoft.com/office/drawing/2014/main" id="{293FBAE6-9C09-DD11-4F5C-66788422C111}"/>
              </a:ext>
            </a:extLst>
          </p:cNvPr>
          <p:cNvSpPr txBox="1"/>
          <p:nvPr/>
        </p:nvSpPr>
        <p:spPr>
          <a:xfrm>
            <a:off x="533742" y="2381254"/>
            <a:ext cx="783771" cy="369332"/>
          </a:xfrm>
          <a:prstGeom prst="rect">
            <a:avLst/>
          </a:prstGeom>
          <a:noFill/>
        </p:spPr>
        <p:txBody>
          <a:bodyPr wrap="square" rtlCol="0">
            <a:spAutoFit/>
          </a:bodyPr>
          <a:lstStyle/>
          <a:p>
            <a:r>
              <a:rPr lang="en-US" dirty="0"/>
              <a:t>LOGIN</a:t>
            </a:r>
          </a:p>
        </p:txBody>
      </p:sp>
      <p:sp>
        <p:nvSpPr>
          <p:cNvPr id="64" name="TextBox 63">
            <a:extLst>
              <a:ext uri="{FF2B5EF4-FFF2-40B4-BE49-F238E27FC236}">
                <a16:creationId xmlns:a16="http://schemas.microsoft.com/office/drawing/2014/main" id="{2302DACB-B2E6-F87B-AB71-3BDAFD7DB1C2}"/>
              </a:ext>
            </a:extLst>
          </p:cNvPr>
          <p:cNvSpPr txBox="1"/>
          <p:nvPr/>
        </p:nvSpPr>
        <p:spPr>
          <a:xfrm>
            <a:off x="1814515" y="2381256"/>
            <a:ext cx="783771" cy="369332"/>
          </a:xfrm>
          <a:prstGeom prst="rect">
            <a:avLst/>
          </a:prstGeom>
          <a:noFill/>
        </p:spPr>
        <p:txBody>
          <a:bodyPr wrap="square" rtlCol="0">
            <a:spAutoFit/>
          </a:bodyPr>
          <a:lstStyle/>
          <a:p>
            <a:r>
              <a:rPr lang="en-US" dirty="0"/>
              <a:t>NO</a:t>
            </a:r>
          </a:p>
        </p:txBody>
      </p:sp>
      <p:sp>
        <p:nvSpPr>
          <p:cNvPr id="65" name="TextBox 64">
            <a:extLst>
              <a:ext uri="{FF2B5EF4-FFF2-40B4-BE49-F238E27FC236}">
                <a16:creationId xmlns:a16="http://schemas.microsoft.com/office/drawing/2014/main" id="{6F8A0D81-18C8-6FC4-401F-173B737653E4}"/>
              </a:ext>
            </a:extLst>
          </p:cNvPr>
          <p:cNvSpPr txBox="1"/>
          <p:nvPr/>
        </p:nvSpPr>
        <p:spPr>
          <a:xfrm>
            <a:off x="5131992" y="2385928"/>
            <a:ext cx="1051420" cy="369332"/>
          </a:xfrm>
          <a:prstGeom prst="rect">
            <a:avLst/>
          </a:prstGeom>
          <a:noFill/>
        </p:spPr>
        <p:txBody>
          <a:bodyPr wrap="square" rtlCol="0">
            <a:spAutoFit/>
          </a:bodyPr>
          <a:lstStyle/>
          <a:p>
            <a:r>
              <a:rPr lang="en-US" dirty="0"/>
              <a:t>NO</a:t>
            </a:r>
          </a:p>
        </p:txBody>
      </p:sp>
      <p:sp>
        <p:nvSpPr>
          <p:cNvPr id="67" name="TextBox 66">
            <a:extLst>
              <a:ext uri="{FF2B5EF4-FFF2-40B4-BE49-F238E27FC236}">
                <a16:creationId xmlns:a16="http://schemas.microsoft.com/office/drawing/2014/main" id="{6C4EF2D6-07EB-FCD9-D84C-C257873F7940}"/>
              </a:ext>
            </a:extLst>
          </p:cNvPr>
          <p:cNvSpPr txBox="1"/>
          <p:nvPr/>
        </p:nvSpPr>
        <p:spPr>
          <a:xfrm>
            <a:off x="3331041" y="6261745"/>
            <a:ext cx="1092118" cy="369332"/>
          </a:xfrm>
          <a:prstGeom prst="rect">
            <a:avLst/>
          </a:prstGeom>
          <a:noFill/>
        </p:spPr>
        <p:txBody>
          <a:bodyPr wrap="square" rtlCol="0">
            <a:spAutoFit/>
          </a:bodyPr>
          <a:lstStyle/>
          <a:p>
            <a:r>
              <a:rPr lang="en-US" dirty="0"/>
              <a:t>LOGOUT</a:t>
            </a:r>
          </a:p>
        </p:txBody>
      </p:sp>
      <p:sp>
        <p:nvSpPr>
          <p:cNvPr id="68" name="TextBox 67">
            <a:extLst>
              <a:ext uri="{FF2B5EF4-FFF2-40B4-BE49-F238E27FC236}">
                <a16:creationId xmlns:a16="http://schemas.microsoft.com/office/drawing/2014/main" id="{2CD50908-CA86-BCED-B90F-3C8D86860694}"/>
              </a:ext>
            </a:extLst>
          </p:cNvPr>
          <p:cNvSpPr txBox="1"/>
          <p:nvPr/>
        </p:nvSpPr>
        <p:spPr>
          <a:xfrm>
            <a:off x="1905399" y="4581049"/>
            <a:ext cx="1670176" cy="338554"/>
          </a:xfrm>
          <a:prstGeom prst="rect">
            <a:avLst/>
          </a:prstGeom>
          <a:noFill/>
        </p:spPr>
        <p:txBody>
          <a:bodyPr wrap="square" rtlCol="0">
            <a:spAutoFit/>
          </a:bodyPr>
          <a:lstStyle/>
          <a:p>
            <a:r>
              <a:rPr lang="en-US" sz="1600" dirty="0"/>
              <a:t>Attendance list</a:t>
            </a:r>
            <a:endParaRPr lang="en-US" dirty="0"/>
          </a:p>
        </p:txBody>
      </p:sp>
      <p:sp>
        <p:nvSpPr>
          <p:cNvPr id="69" name="TextBox 68">
            <a:extLst>
              <a:ext uri="{FF2B5EF4-FFF2-40B4-BE49-F238E27FC236}">
                <a16:creationId xmlns:a16="http://schemas.microsoft.com/office/drawing/2014/main" id="{83C2CAB2-9C5B-A97D-9988-B5A43E470E63}"/>
              </a:ext>
            </a:extLst>
          </p:cNvPr>
          <p:cNvSpPr txBox="1"/>
          <p:nvPr/>
        </p:nvSpPr>
        <p:spPr>
          <a:xfrm>
            <a:off x="2071329" y="4071793"/>
            <a:ext cx="1332722" cy="338554"/>
          </a:xfrm>
          <a:prstGeom prst="rect">
            <a:avLst/>
          </a:prstGeom>
          <a:noFill/>
        </p:spPr>
        <p:txBody>
          <a:bodyPr wrap="square" rtlCol="0">
            <a:spAutoFit/>
          </a:bodyPr>
          <a:lstStyle/>
          <a:p>
            <a:r>
              <a:rPr lang="en-US" sz="1600" dirty="0"/>
              <a:t>Leave List</a:t>
            </a:r>
            <a:endParaRPr lang="en-US" dirty="0"/>
          </a:p>
        </p:txBody>
      </p:sp>
      <p:sp>
        <p:nvSpPr>
          <p:cNvPr id="70" name="TextBox 69">
            <a:extLst>
              <a:ext uri="{FF2B5EF4-FFF2-40B4-BE49-F238E27FC236}">
                <a16:creationId xmlns:a16="http://schemas.microsoft.com/office/drawing/2014/main" id="{C4752318-970E-2642-F8EB-6FFC9A831553}"/>
              </a:ext>
            </a:extLst>
          </p:cNvPr>
          <p:cNvSpPr txBox="1"/>
          <p:nvPr/>
        </p:nvSpPr>
        <p:spPr>
          <a:xfrm>
            <a:off x="2084228" y="3641611"/>
            <a:ext cx="1621970" cy="338554"/>
          </a:xfrm>
          <a:prstGeom prst="rect">
            <a:avLst/>
          </a:prstGeom>
          <a:noFill/>
        </p:spPr>
        <p:txBody>
          <a:bodyPr wrap="square" rtlCol="0">
            <a:spAutoFit/>
          </a:bodyPr>
          <a:lstStyle/>
          <a:p>
            <a:r>
              <a:rPr lang="en-US" sz="1600" dirty="0"/>
              <a:t>Salary List</a:t>
            </a:r>
          </a:p>
        </p:txBody>
      </p:sp>
      <p:sp>
        <p:nvSpPr>
          <p:cNvPr id="71" name="TextBox 70">
            <a:extLst>
              <a:ext uri="{FF2B5EF4-FFF2-40B4-BE49-F238E27FC236}">
                <a16:creationId xmlns:a16="http://schemas.microsoft.com/office/drawing/2014/main" id="{CDBABF85-1F8C-6378-282B-AA427D439C67}"/>
              </a:ext>
            </a:extLst>
          </p:cNvPr>
          <p:cNvSpPr txBox="1"/>
          <p:nvPr/>
        </p:nvSpPr>
        <p:spPr>
          <a:xfrm>
            <a:off x="1757892" y="3216888"/>
            <a:ext cx="1588735" cy="338554"/>
          </a:xfrm>
          <a:prstGeom prst="rect">
            <a:avLst/>
          </a:prstGeom>
          <a:solidFill>
            <a:srgbClr val="FFFF00"/>
          </a:solidFill>
        </p:spPr>
        <p:txBody>
          <a:bodyPr wrap="square" rtlCol="0">
            <a:spAutoFit/>
          </a:bodyPr>
          <a:lstStyle/>
          <a:p>
            <a:r>
              <a:rPr lang="en-US" sz="1600" dirty="0"/>
              <a:t>Add Employee</a:t>
            </a:r>
          </a:p>
        </p:txBody>
      </p:sp>
      <p:sp>
        <p:nvSpPr>
          <p:cNvPr id="73" name="TextBox 72">
            <a:extLst>
              <a:ext uri="{FF2B5EF4-FFF2-40B4-BE49-F238E27FC236}">
                <a16:creationId xmlns:a16="http://schemas.microsoft.com/office/drawing/2014/main" id="{1E6E1D97-CDBE-2AA5-5D5A-64823191FA47}"/>
              </a:ext>
            </a:extLst>
          </p:cNvPr>
          <p:cNvSpPr txBox="1"/>
          <p:nvPr/>
        </p:nvSpPr>
        <p:spPr>
          <a:xfrm>
            <a:off x="4042879" y="3639782"/>
            <a:ext cx="2086945" cy="338554"/>
          </a:xfrm>
          <a:prstGeom prst="rect">
            <a:avLst/>
          </a:prstGeom>
          <a:noFill/>
        </p:spPr>
        <p:txBody>
          <a:bodyPr wrap="square" rtlCol="0">
            <a:spAutoFit/>
          </a:bodyPr>
          <a:lstStyle/>
          <a:p>
            <a:pPr algn="just"/>
            <a:r>
              <a:rPr lang="en-US" sz="1600" dirty="0"/>
              <a:t>View Attendance</a:t>
            </a:r>
          </a:p>
        </p:txBody>
      </p:sp>
      <p:sp>
        <p:nvSpPr>
          <p:cNvPr id="74" name="TextBox 73">
            <a:extLst>
              <a:ext uri="{FF2B5EF4-FFF2-40B4-BE49-F238E27FC236}">
                <a16:creationId xmlns:a16="http://schemas.microsoft.com/office/drawing/2014/main" id="{4775C613-A1C1-CFE7-4AE7-AF1A0A76B51F}"/>
              </a:ext>
            </a:extLst>
          </p:cNvPr>
          <p:cNvSpPr txBox="1"/>
          <p:nvPr/>
        </p:nvSpPr>
        <p:spPr>
          <a:xfrm>
            <a:off x="4142907" y="3222788"/>
            <a:ext cx="1597090" cy="338554"/>
          </a:xfrm>
          <a:prstGeom prst="rect">
            <a:avLst/>
          </a:prstGeom>
          <a:noFill/>
        </p:spPr>
        <p:txBody>
          <a:bodyPr wrap="square" rtlCol="0">
            <a:spAutoFit/>
          </a:bodyPr>
          <a:lstStyle/>
          <a:p>
            <a:r>
              <a:rPr lang="en-US" sz="1600" dirty="0"/>
              <a:t>Salary Details</a:t>
            </a:r>
          </a:p>
        </p:txBody>
      </p:sp>
      <p:sp>
        <p:nvSpPr>
          <p:cNvPr id="75" name="TextBox 74">
            <a:extLst>
              <a:ext uri="{FF2B5EF4-FFF2-40B4-BE49-F238E27FC236}">
                <a16:creationId xmlns:a16="http://schemas.microsoft.com/office/drawing/2014/main" id="{2C4ECBE5-2EB8-8A6E-797B-5713F3396567}"/>
              </a:ext>
            </a:extLst>
          </p:cNvPr>
          <p:cNvSpPr txBox="1"/>
          <p:nvPr/>
        </p:nvSpPr>
        <p:spPr>
          <a:xfrm>
            <a:off x="4225395" y="4051138"/>
            <a:ext cx="1513118" cy="338554"/>
          </a:xfrm>
          <a:prstGeom prst="rect">
            <a:avLst/>
          </a:prstGeom>
          <a:noFill/>
        </p:spPr>
        <p:txBody>
          <a:bodyPr wrap="square" rtlCol="0">
            <a:spAutoFit/>
          </a:bodyPr>
          <a:lstStyle/>
          <a:p>
            <a:r>
              <a:rPr lang="en-US" sz="1600" dirty="0"/>
              <a:t>Timesheet</a:t>
            </a:r>
            <a:endParaRPr lang="en-US" dirty="0"/>
          </a:p>
        </p:txBody>
      </p:sp>
      <p:cxnSp>
        <p:nvCxnSpPr>
          <p:cNvPr id="77" name="Straight Connector 76">
            <a:extLst>
              <a:ext uri="{FF2B5EF4-FFF2-40B4-BE49-F238E27FC236}">
                <a16:creationId xmlns:a16="http://schemas.microsoft.com/office/drawing/2014/main" id="{91DED557-0E76-8992-4C50-0D53953939F1}"/>
              </a:ext>
            </a:extLst>
          </p:cNvPr>
          <p:cNvCxnSpPr>
            <a:cxnSpLocks/>
            <a:stCxn id="41" idx="3"/>
            <a:endCxn id="42" idx="1"/>
          </p:cNvCxnSpPr>
          <p:nvPr/>
        </p:nvCxnSpPr>
        <p:spPr>
          <a:xfrm>
            <a:off x="1705167" y="1319241"/>
            <a:ext cx="3827886" cy="10100"/>
          </a:xfrm>
          <a:prstGeom prst="line">
            <a:avLst/>
          </a:prstGeom>
        </p:spPr>
        <p:style>
          <a:lnRef idx="2">
            <a:schemeClr val="accent5"/>
          </a:lnRef>
          <a:fillRef idx="0">
            <a:schemeClr val="accent5"/>
          </a:fillRef>
          <a:effectRef idx="1">
            <a:schemeClr val="accent5"/>
          </a:effectRef>
          <a:fontRef idx="minor">
            <a:schemeClr val="tx1"/>
          </a:fontRef>
        </p:style>
      </p:cxnSp>
      <p:cxnSp>
        <p:nvCxnSpPr>
          <p:cNvPr id="80" name="Straight Connector 79">
            <a:extLst>
              <a:ext uri="{FF2B5EF4-FFF2-40B4-BE49-F238E27FC236}">
                <a16:creationId xmlns:a16="http://schemas.microsoft.com/office/drawing/2014/main" id="{1E92E107-5DC4-0A80-B765-B626639C93A2}"/>
              </a:ext>
            </a:extLst>
          </p:cNvPr>
          <p:cNvCxnSpPr>
            <a:cxnSpLocks/>
            <a:stCxn id="39" idx="4"/>
          </p:cNvCxnSpPr>
          <p:nvPr/>
        </p:nvCxnSpPr>
        <p:spPr>
          <a:xfrm>
            <a:off x="3741574" y="760429"/>
            <a:ext cx="0" cy="56891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B7752957-A5FA-F672-E310-7290B9B8759C}"/>
              </a:ext>
            </a:extLst>
          </p:cNvPr>
          <p:cNvCxnSpPr>
            <a:cxnSpLocks/>
            <a:stCxn id="41" idx="2"/>
            <a:endCxn id="43" idx="0"/>
          </p:cNvCxnSpPr>
          <p:nvPr/>
        </p:nvCxnSpPr>
        <p:spPr>
          <a:xfrm>
            <a:off x="927228" y="1594494"/>
            <a:ext cx="3502" cy="633717"/>
          </a:xfrm>
          <a:prstGeom prst="line">
            <a:avLst/>
          </a:prstGeom>
        </p:spPr>
        <p:style>
          <a:lnRef idx="2">
            <a:schemeClr val="accent5"/>
          </a:lnRef>
          <a:fillRef idx="0">
            <a:schemeClr val="accent5"/>
          </a:fillRef>
          <a:effectRef idx="1">
            <a:schemeClr val="accent5"/>
          </a:effectRef>
          <a:fontRef idx="minor">
            <a:schemeClr val="tx1"/>
          </a:fontRef>
        </p:style>
      </p:cxnSp>
      <p:cxnSp>
        <p:nvCxnSpPr>
          <p:cNvPr id="93" name="Straight Connector 92">
            <a:extLst>
              <a:ext uri="{FF2B5EF4-FFF2-40B4-BE49-F238E27FC236}">
                <a16:creationId xmlns:a16="http://schemas.microsoft.com/office/drawing/2014/main" id="{11441914-3C66-E717-33EF-9F3CD13C5294}"/>
              </a:ext>
            </a:extLst>
          </p:cNvPr>
          <p:cNvCxnSpPr>
            <a:cxnSpLocks/>
            <a:stCxn id="44" idx="0"/>
          </p:cNvCxnSpPr>
          <p:nvPr/>
        </p:nvCxnSpPr>
        <p:spPr>
          <a:xfrm flipH="1" flipV="1">
            <a:off x="6552421" y="1594494"/>
            <a:ext cx="1" cy="661962"/>
          </a:xfrm>
          <a:prstGeom prst="line">
            <a:avLst/>
          </a:prstGeom>
        </p:spPr>
        <p:style>
          <a:lnRef idx="2">
            <a:schemeClr val="accent5"/>
          </a:lnRef>
          <a:fillRef idx="0">
            <a:schemeClr val="accent5"/>
          </a:fillRef>
          <a:effectRef idx="1">
            <a:schemeClr val="accent5"/>
          </a:effectRef>
          <a:fontRef idx="minor">
            <a:schemeClr val="tx1"/>
          </a:fontRef>
        </p:style>
      </p:cxnSp>
      <p:cxnSp>
        <p:nvCxnSpPr>
          <p:cNvPr id="97" name="Straight Connector 96">
            <a:extLst>
              <a:ext uri="{FF2B5EF4-FFF2-40B4-BE49-F238E27FC236}">
                <a16:creationId xmlns:a16="http://schemas.microsoft.com/office/drawing/2014/main" id="{D361C64A-D9C0-D0BB-C4D2-767610644327}"/>
              </a:ext>
            </a:extLst>
          </p:cNvPr>
          <p:cNvCxnSpPr>
            <a:cxnSpLocks/>
            <a:stCxn id="44" idx="2"/>
          </p:cNvCxnSpPr>
          <p:nvPr/>
        </p:nvCxnSpPr>
        <p:spPr>
          <a:xfrm>
            <a:off x="6552422" y="2918930"/>
            <a:ext cx="42330" cy="3507957"/>
          </a:xfrm>
          <a:prstGeom prst="line">
            <a:avLst/>
          </a:prstGeom>
        </p:spPr>
        <p:style>
          <a:lnRef idx="2">
            <a:schemeClr val="accent5"/>
          </a:lnRef>
          <a:fillRef idx="0">
            <a:schemeClr val="accent5"/>
          </a:fillRef>
          <a:effectRef idx="1">
            <a:schemeClr val="accent5"/>
          </a:effectRef>
          <a:fontRef idx="minor">
            <a:schemeClr val="tx1"/>
          </a:fontRef>
        </p:style>
      </p:cxnSp>
      <p:cxnSp>
        <p:nvCxnSpPr>
          <p:cNvPr id="100" name="Straight Connector 99">
            <a:extLst>
              <a:ext uri="{FF2B5EF4-FFF2-40B4-BE49-F238E27FC236}">
                <a16:creationId xmlns:a16="http://schemas.microsoft.com/office/drawing/2014/main" id="{0C448932-20FF-4BEA-B3B4-73BC145710BF}"/>
              </a:ext>
            </a:extLst>
          </p:cNvPr>
          <p:cNvCxnSpPr>
            <a:cxnSpLocks/>
            <a:stCxn id="46" idx="3"/>
          </p:cNvCxnSpPr>
          <p:nvPr/>
        </p:nvCxnSpPr>
        <p:spPr>
          <a:xfrm flipV="1">
            <a:off x="4482552" y="6426887"/>
            <a:ext cx="2115716" cy="7013"/>
          </a:xfrm>
          <a:prstGeom prst="line">
            <a:avLst/>
          </a:prstGeom>
        </p:spPr>
        <p:style>
          <a:lnRef idx="2">
            <a:schemeClr val="accent5"/>
          </a:lnRef>
          <a:fillRef idx="0">
            <a:schemeClr val="accent5"/>
          </a:fillRef>
          <a:effectRef idx="1">
            <a:schemeClr val="accent5"/>
          </a:effectRef>
          <a:fontRef idx="minor">
            <a:schemeClr val="tx1"/>
          </a:fontRef>
        </p:style>
      </p:cxnSp>
      <p:cxnSp>
        <p:nvCxnSpPr>
          <p:cNvPr id="104" name="Straight Connector 103">
            <a:extLst>
              <a:ext uri="{FF2B5EF4-FFF2-40B4-BE49-F238E27FC236}">
                <a16:creationId xmlns:a16="http://schemas.microsoft.com/office/drawing/2014/main" id="{F68EFF89-F916-37EE-54EE-E724A5FBB45F}"/>
              </a:ext>
            </a:extLst>
          </p:cNvPr>
          <p:cNvCxnSpPr>
            <a:cxnSpLocks/>
            <a:stCxn id="43" idx="2"/>
          </p:cNvCxnSpPr>
          <p:nvPr/>
        </p:nvCxnSpPr>
        <p:spPr>
          <a:xfrm flipH="1">
            <a:off x="925797" y="2890685"/>
            <a:ext cx="4933" cy="3559977"/>
          </a:xfrm>
          <a:prstGeom prst="line">
            <a:avLst/>
          </a:prstGeom>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2852FE55-7875-C89F-38E1-2BA2EB840C9F}"/>
              </a:ext>
            </a:extLst>
          </p:cNvPr>
          <p:cNvCxnSpPr>
            <a:cxnSpLocks/>
            <a:stCxn id="46" idx="1"/>
          </p:cNvCxnSpPr>
          <p:nvPr/>
        </p:nvCxnSpPr>
        <p:spPr>
          <a:xfrm flipH="1">
            <a:off x="921521" y="6433900"/>
            <a:ext cx="2170770" cy="16762"/>
          </a:xfrm>
          <a:prstGeom prst="line">
            <a:avLst/>
          </a:prstGeom>
        </p:spPr>
        <p:style>
          <a:lnRef idx="2">
            <a:schemeClr val="accent5"/>
          </a:lnRef>
          <a:fillRef idx="0">
            <a:schemeClr val="accent5"/>
          </a:fillRef>
          <a:effectRef idx="1">
            <a:schemeClr val="accent5"/>
          </a:effectRef>
          <a:fontRef idx="minor">
            <a:schemeClr val="tx1"/>
          </a:fontRef>
        </p:style>
      </p:cxnSp>
      <p:cxnSp>
        <p:nvCxnSpPr>
          <p:cNvPr id="112" name="Straight Connector 111">
            <a:extLst>
              <a:ext uri="{FF2B5EF4-FFF2-40B4-BE49-F238E27FC236}">
                <a16:creationId xmlns:a16="http://schemas.microsoft.com/office/drawing/2014/main" id="{8CEA3331-1320-3752-31BE-A0BEF462FB1F}"/>
              </a:ext>
            </a:extLst>
          </p:cNvPr>
          <p:cNvCxnSpPr>
            <a:cxnSpLocks/>
            <a:endCxn id="71" idx="1"/>
          </p:cNvCxnSpPr>
          <p:nvPr/>
        </p:nvCxnSpPr>
        <p:spPr>
          <a:xfrm>
            <a:off x="935633" y="3383854"/>
            <a:ext cx="822259" cy="2311"/>
          </a:xfrm>
          <a:prstGeom prst="line">
            <a:avLst/>
          </a:prstGeom>
        </p:spPr>
        <p:style>
          <a:lnRef idx="2">
            <a:schemeClr val="accent5"/>
          </a:lnRef>
          <a:fillRef idx="0">
            <a:schemeClr val="accent5"/>
          </a:fillRef>
          <a:effectRef idx="1">
            <a:schemeClr val="accent5"/>
          </a:effectRef>
          <a:fontRef idx="minor">
            <a:schemeClr val="tx1"/>
          </a:fontRef>
        </p:style>
      </p:cxnSp>
      <p:cxnSp>
        <p:nvCxnSpPr>
          <p:cNvPr id="114" name="Straight Connector 113">
            <a:extLst>
              <a:ext uri="{FF2B5EF4-FFF2-40B4-BE49-F238E27FC236}">
                <a16:creationId xmlns:a16="http://schemas.microsoft.com/office/drawing/2014/main" id="{3B9D0AA6-77E5-EA97-C8F0-991416A6E2E3}"/>
              </a:ext>
            </a:extLst>
          </p:cNvPr>
          <p:cNvCxnSpPr>
            <a:cxnSpLocks/>
            <a:endCxn id="49" idx="1"/>
          </p:cNvCxnSpPr>
          <p:nvPr/>
        </p:nvCxnSpPr>
        <p:spPr>
          <a:xfrm>
            <a:off x="938068" y="3819230"/>
            <a:ext cx="819197" cy="13243"/>
          </a:xfrm>
          <a:prstGeom prst="line">
            <a:avLst/>
          </a:prstGeom>
        </p:spPr>
        <p:style>
          <a:lnRef idx="2">
            <a:schemeClr val="accent5"/>
          </a:lnRef>
          <a:fillRef idx="0">
            <a:schemeClr val="accent5"/>
          </a:fillRef>
          <a:effectRef idx="1">
            <a:schemeClr val="accent5"/>
          </a:effectRef>
          <a:fontRef idx="minor">
            <a:schemeClr val="tx1"/>
          </a:fontRef>
        </p:style>
      </p:cxnSp>
      <p:cxnSp>
        <p:nvCxnSpPr>
          <p:cNvPr id="115" name="Straight Connector 114">
            <a:extLst>
              <a:ext uri="{FF2B5EF4-FFF2-40B4-BE49-F238E27FC236}">
                <a16:creationId xmlns:a16="http://schemas.microsoft.com/office/drawing/2014/main" id="{21D67777-7E98-FEA1-C0C3-C3CD936A4D51}"/>
              </a:ext>
            </a:extLst>
          </p:cNvPr>
          <p:cNvCxnSpPr>
            <a:cxnSpLocks/>
          </p:cNvCxnSpPr>
          <p:nvPr/>
        </p:nvCxnSpPr>
        <p:spPr>
          <a:xfrm>
            <a:off x="930401" y="4257196"/>
            <a:ext cx="822260" cy="1770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6" name="Straight Connector 115">
            <a:extLst>
              <a:ext uri="{FF2B5EF4-FFF2-40B4-BE49-F238E27FC236}">
                <a16:creationId xmlns:a16="http://schemas.microsoft.com/office/drawing/2014/main" id="{308AD176-2F04-2328-ACA1-4FCA74975339}"/>
              </a:ext>
            </a:extLst>
          </p:cNvPr>
          <p:cNvCxnSpPr>
            <a:cxnSpLocks/>
            <a:endCxn id="51" idx="1"/>
          </p:cNvCxnSpPr>
          <p:nvPr/>
        </p:nvCxnSpPr>
        <p:spPr>
          <a:xfrm>
            <a:off x="930401" y="4695716"/>
            <a:ext cx="826864" cy="3903"/>
          </a:xfrm>
          <a:prstGeom prst="line">
            <a:avLst/>
          </a:prstGeom>
        </p:spPr>
        <p:style>
          <a:lnRef idx="2">
            <a:schemeClr val="accent5"/>
          </a:lnRef>
          <a:fillRef idx="0">
            <a:schemeClr val="accent5"/>
          </a:fillRef>
          <a:effectRef idx="1">
            <a:schemeClr val="accent5"/>
          </a:effectRef>
          <a:fontRef idx="minor">
            <a:schemeClr val="tx1"/>
          </a:fontRef>
        </p:style>
      </p:cxnSp>
      <p:cxnSp>
        <p:nvCxnSpPr>
          <p:cNvPr id="117" name="Straight Connector 116">
            <a:extLst>
              <a:ext uri="{FF2B5EF4-FFF2-40B4-BE49-F238E27FC236}">
                <a16:creationId xmlns:a16="http://schemas.microsoft.com/office/drawing/2014/main" id="{23C057B0-CB63-602A-4433-ABFB7F7A6D5B}"/>
              </a:ext>
            </a:extLst>
          </p:cNvPr>
          <p:cNvCxnSpPr>
            <a:cxnSpLocks/>
          </p:cNvCxnSpPr>
          <p:nvPr/>
        </p:nvCxnSpPr>
        <p:spPr>
          <a:xfrm>
            <a:off x="5718694" y="4236267"/>
            <a:ext cx="840918"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8" name="Straight Connector 117">
            <a:extLst>
              <a:ext uri="{FF2B5EF4-FFF2-40B4-BE49-F238E27FC236}">
                <a16:creationId xmlns:a16="http://schemas.microsoft.com/office/drawing/2014/main" id="{B1E122BB-03A4-2705-38FE-E03F2C663D26}"/>
              </a:ext>
            </a:extLst>
          </p:cNvPr>
          <p:cNvCxnSpPr>
            <a:cxnSpLocks/>
          </p:cNvCxnSpPr>
          <p:nvPr/>
        </p:nvCxnSpPr>
        <p:spPr>
          <a:xfrm>
            <a:off x="5709752" y="3846162"/>
            <a:ext cx="838393"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19" name="Straight Connector 118">
            <a:extLst>
              <a:ext uri="{FF2B5EF4-FFF2-40B4-BE49-F238E27FC236}">
                <a16:creationId xmlns:a16="http://schemas.microsoft.com/office/drawing/2014/main" id="{E79028D8-2432-94EF-58F5-DC04C60C2BA7}"/>
              </a:ext>
            </a:extLst>
          </p:cNvPr>
          <p:cNvCxnSpPr>
            <a:cxnSpLocks/>
          </p:cNvCxnSpPr>
          <p:nvPr/>
        </p:nvCxnSpPr>
        <p:spPr>
          <a:xfrm>
            <a:off x="5737352" y="4664353"/>
            <a:ext cx="840918" cy="0"/>
          </a:xfrm>
          <a:prstGeom prst="line">
            <a:avLst/>
          </a:prstGeom>
        </p:spPr>
        <p:style>
          <a:lnRef idx="2">
            <a:schemeClr val="accent5"/>
          </a:lnRef>
          <a:fillRef idx="0">
            <a:schemeClr val="accent5"/>
          </a:fillRef>
          <a:effectRef idx="1">
            <a:schemeClr val="accent5"/>
          </a:effectRef>
          <a:fontRef idx="minor">
            <a:schemeClr val="tx1"/>
          </a:fontRef>
        </p:style>
      </p:cxnSp>
      <p:cxnSp>
        <p:nvCxnSpPr>
          <p:cNvPr id="120" name="Straight Connector 119">
            <a:extLst>
              <a:ext uri="{FF2B5EF4-FFF2-40B4-BE49-F238E27FC236}">
                <a16:creationId xmlns:a16="http://schemas.microsoft.com/office/drawing/2014/main" id="{383CA24C-1AF0-E7CC-74F5-9DF82485179C}"/>
              </a:ext>
            </a:extLst>
          </p:cNvPr>
          <p:cNvCxnSpPr>
            <a:cxnSpLocks/>
          </p:cNvCxnSpPr>
          <p:nvPr/>
        </p:nvCxnSpPr>
        <p:spPr>
          <a:xfrm>
            <a:off x="5718694" y="3394228"/>
            <a:ext cx="822260" cy="17700"/>
          </a:xfrm>
          <a:prstGeom prst="line">
            <a:avLst/>
          </a:prstGeom>
        </p:spPr>
        <p:style>
          <a:lnRef idx="2">
            <a:schemeClr val="accent5"/>
          </a:lnRef>
          <a:fillRef idx="0">
            <a:schemeClr val="accent5"/>
          </a:fillRef>
          <a:effectRef idx="1">
            <a:schemeClr val="accent5"/>
          </a:effectRef>
          <a:fontRef idx="minor">
            <a:schemeClr val="tx1"/>
          </a:fontRef>
        </p:style>
      </p:cxnSp>
      <p:sp>
        <p:nvSpPr>
          <p:cNvPr id="9" name="Rectangle 8">
            <a:extLst>
              <a:ext uri="{FF2B5EF4-FFF2-40B4-BE49-F238E27FC236}">
                <a16:creationId xmlns:a16="http://schemas.microsoft.com/office/drawing/2014/main" id="{8C3321E8-5322-9934-1855-8D46DCD74896}"/>
              </a:ext>
            </a:extLst>
          </p:cNvPr>
          <p:cNvSpPr/>
          <p:nvPr/>
        </p:nvSpPr>
        <p:spPr>
          <a:xfrm>
            <a:off x="1757265" y="5000173"/>
            <a:ext cx="1698172" cy="36233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4FC7DAD-034D-BEBA-13CB-84C5A0EDDDF1}"/>
              </a:ext>
            </a:extLst>
          </p:cNvPr>
          <p:cNvSpPr txBox="1"/>
          <p:nvPr/>
        </p:nvSpPr>
        <p:spPr>
          <a:xfrm>
            <a:off x="1948020" y="5023957"/>
            <a:ext cx="1670176" cy="338554"/>
          </a:xfrm>
          <a:prstGeom prst="rect">
            <a:avLst/>
          </a:prstGeom>
          <a:noFill/>
        </p:spPr>
        <p:txBody>
          <a:bodyPr wrap="square" rtlCol="0">
            <a:spAutoFit/>
          </a:bodyPr>
          <a:lstStyle/>
          <a:p>
            <a:r>
              <a:rPr lang="en-US" sz="1600" dirty="0"/>
              <a:t>Schedule List</a:t>
            </a:r>
            <a:endParaRPr lang="en-US" dirty="0"/>
          </a:p>
        </p:txBody>
      </p:sp>
      <p:cxnSp>
        <p:nvCxnSpPr>
          <p:cNvPr id="11" name="Straight Connector 10">
            <a:extLst>
              <a:ext uri="{FF2B5EF4-FFF2-40B4-BE49-F238E27FC236}">
                <a16:creationId xmlns:a16="http://schemas.microsoft.com/office/drawing/2014/main" id="{EC6106EA-D492-82D3-11A7-C580CC31BC4A}"/>
              </a:ext>
            </a:extLst>
          </p:cNvPr>
          <p:cNvCxnSpPr>
            <a:cxnSpLocks/>
            <a:endCxn id="9" idx="1"/>
          </p:cNvCxnSpPr>
          <p:nvPr/>
        </p:nvCxnSpPr>
        <p:spPr>
          <a:xfrm>
            <a:off x="921521" y="5181342"/>
            <a:ext cx="835744" cy="0"/>
          </a:xfrm>
          <a:prstGeom prst="line">
            <a:avLst/>
          </a:prstGeom>
        </p:spPr>
        <p:style>
          <a:lnRef idx="2">
            <a:schemeClr val="accent5"/>
          </a:lnRef>
          <a:fillRef idx="0">
            <a:schemeClr val="accent5"/>
          </a:fillRef>
          <a:effectRef idx="1">
            <a:schemeClr val="accent5"/>
          </a:effectRef>
          <a:fontRef idx="minor">
            <a:schemeClr val="tx1"/>
          </a:fontRef>
        </p:style>
      </p:cxnSp>
      <p:sp>
        <p:nvSpPr>
          <p:cNvPr id="26" name="Rectangle 25">
            <a:extLst>
              <a:ext uri="{FF2B5EF4-FFF2-40B4-BE49-F238E27FC236}">
                <a16:creationId xmlns:a16="http://schemas.microsoft.com/office/drawing/2014/main" id="{CA472481-E28D-E2F4-B688-1267D13736BA}"/>
              </a:ext>
            </a:extLst>
          </p:cNvPr>
          <p:cNvSpPr/>
          <p:nvPr/>
        </p:nvSpPr>
        <p:spPr>
          <a:xfrm>
            <a:off x="4006597" y="5031779"/>
            <a:ext cx="1716829" cy="36233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FC3ACE6A-16F8-A1B9-04BE-EA0810E052BD}"/>
              </a:ext>
            </a:extLst>
          </p:cNvPr>
          <p:cNvCxnSpPr>
            <a:cxnSpLocks/>
            <a:stCxn id="26" idx="3"/>
          </p:cNvCxnSpPr>
          <p:nvPr/>
        </p:nvCxnSpPr>
        <p:spPr>
          <a:xfrm>
            <a:off x="5723426" y="5212948"/>
            <a:ext cx="850161" cy="0"/>
          </a:xfrm>
          <a:prstGeom prst="line">
            <a:avLst/>
          </a:prstGeom>
        </p:spPr>
        <p:style>
          <a:lnRef idx="2">
            <a:schemeClr val="accent5"/>
          </a:lnRef>
          <a:fillRef idx="0">
            <a:schemeClr val="accent5"/>
          </a:fillRef>
          <a:effectRef idx="1">
            <a:schemeClr val="accent5"/>
          </a:effectRef>
          <a:fontRef idx="minor">
            <a:schemeClr val="tx1"/>
          </a:fontRef>
        </p:style>
      </p:cxnSp>
      <p:sp>
        <p:nvSpPr>
          <p:cNvPr id="30" name="TextBox 29">
            <a:extLst>
              <a:ext uri="{FF2B5EF4-FFF2-40B4-BE49-F238E27FC236}">
                <a16:creationId xmlns:a16="http://schemas.microsoft.com/office/drawing/2014/main" id="{ADA24273-8023-94DA-ADA5-BC463E97BA17}"/>
              </a:ext>
            </a:extLst>
          </p:cNvPr>
          <p:cNvSpPr txBox="1"/>
          <p:nvPr/>
        </p:nvSpPr>
        <p:spPr>
          <a:xfrm>
            <a:off x="4285063" y="4541522"/>
            <a:ext cx="1866122" cy="338554"/>
          </a:xfrm>
          <a:prstGeom prst="rect">
            <a:avLst/>
          </a:prstGeom>
          <a:noFill/>
        </p:spPr>
        <p:txBody>
          <a:bodyPr wrap="square" rtlCol="0">
            <a:spAutoFit/>
          </a:bodyPr>
          <a:lstStyle/>
          <a:p>
            <a:r>
              <a:rPr lang="en-US" sz="1600" dirty="0"/>
              <a:t>Schedule</a:t>
            </a:r>
            <a:endParaRPr lang="en-US" dirty="0"/>
          </a:p>
        </p:txBody>
      </p:sp>
      <p:sp>
        <p:nvSpPr>
          <p:cNvPr id="72" name="TextBox 71">
            <a:extLst>
              <a:ext uri="{FF2B5EF4-FFF2-40B4-BE49-F238E27FC236}">
                <a16:creationId xmlns:a16="http://schemas.microsoft.com/office/drawing/2014/main" id="{0017A013-C6B7-5783-A834-43A0F1F4C275}"/>
              </a:ext>
            </a:extLst>
          </p:cNvPr>
          <p:cNvSpPr txBox="1"/>
          <p:nvPr/>
        </p:nvSpPr>
        <p:spPr>
          <a:xfrm>
            <a:off x="4183704" y="5030382"/>
            <a:ext cx="1866122" cy="338554"/>
          </a:xfrm>
          <a:prstGeom prst="rect">
            <a:avLst/>
          </a:prstGeom>
          <a:noFill/>
        </p:spPr>
        <p:txBody>
          <a:bodyPr wrap="square" rtlCol="0">
            <a:spAutoFit/>
          </a:bodyPr>
          <a:lstStyle/>
          <a:p>
            <a:r>
              <a:rPr lang="en-US" sz="1600" dirty="0"/>
              <a:t>       Leave</a:t>
            </a:r>
          </a:p>
        </p:txBody>
      </p:sp>
      <p:sp>
        <p:nvSpPr>
          <p:cNvPr id="33" name="Rectangle 32">
            <a:extLst>
              <a:ext uri="{FF2B5EF4-FFF2-40B4-BE49-F238E27FC236}">
                <a16:creationId xmlns:a16="http://schemas.microsoft.com/office/drawing/2014/main" id="{61565B7E-7724-FA66-4280-A447E0CE3FEE}"/>
              </a:ext>
            </a:extLst>
          </p:cNvPr>
          <p:cNvSpPr/>
          <p:nvPr/>
        </p:nvSpPr>
        <p:spPr>
          <a:xfrm>
            <a:off x="1767520" y="5481672"/>
            <a:ext cx="1698172" cy="362338"/>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Straight Connector 33">
            <a:extLst>
              <a:ext uri="{FF2B5EF4-FFF2-40B4-BE49-F238E27FC236}">
                <a16:creationId xmlns:a16="http://schemas.microsoft.com/office/drawing/2014/main" id="{3C763BB7-3AD5-9E79-E2A8-F5B639B07BAA}"/>
              </a:ext>
            </a:extLst>
          </p:cNvPr>
          <p:cNvCxnSpPr>
            <a:cxnSpLocks/>
          </p:cNvCxnSpPr>
          <p:nvPr/>
        </p:nvCxnSpPr>
        <p:spPr>
          <a:xfrm>
            <a:off x="921521" y="5662841"/>
            <a:ext cx="835744" cy="0"/>
          </a:xfrm>
          <a:prstGeom prst="line">
            <a:avLst/>
          </a:prstGeom>
        </p:spPr>
        <p:style>
          <a:lnRef idx="2">
            <a:schemeClr val="accent5"/>
          </a:lnRef>
          <a:fillRef idx="0">
            <a:schemeClr val="accent5"/>
          </a:fillRef>
          <a:effectRef idx="1">
            <a:schemeClr val="accent5"/>
          </a:effectRef>
          <a:fontRef idx="minor">
            <a:schemeClr val="tx1"/>
          </a:fontRef>
        </p:style>
      </p:cxnSp>
      <p:sp>
        <p:nvSpPr>
          <p:cNvPr id="35" name="TextBox 34">
            <a:extLst>
              <a:ext uri="{FF2B5EF4-FFF2-40B4-BE49-F238E27FC236}">
                <a16:creationId xmlns:a16="http://schemas.microsoft.com/office/drawing/2014/main" id="{F2A897FE-F610-3E97-CD0A-439F0F5941BC}"/>
              </a:ext>
            </a:extLst>
          </p:cNvPr>
          <p:cNvSpPr txBox="1"/>
          <p:nvPr/>
        </p:nvSpPr>
        <p:spPr>
          <a:xfrm>
            <a:off x="1928229" y="5504711"/>
            <a:ext cx="1670176" cy="338554"/>
          </a:xfrm>
          <a:prstGeom prst="rect">
            <a:avLst/>
          </a:prstGeom>
          <a:noFill/>
        </p:spPr>
        <p:txBody>
          <a:bodyPr wrap="square" rtlCol="0">
            <a:spAutoFit/>
          </a:bodyPr>
          <a:lstStyle/>
          <a:p>
            <a:r>
              <a:rPr lang="en-US" sz="1600" dirty="0"/>
              <a:t>Timesheet List</a:t>
            </a:r>
            <a:endParaRPr lang="en-US" dirty="0"/>
          </a:p>
        </p:txBody>
      </p:sp>
      <p:sp>
        <p:nvSpPr>
          <p:cNvPr id="38" name="TextBox 37">
            <a:extLst>
              <a:ext uri="{FF2B5EF4-FFF2-40B4-BE49-F238E27FC236}">
                <a16:creationId xmlns:a16="http://schemas.microsoft.com/office/drawing/2014/main" id="{052FD963-7598-8AA6-9506-B5E6FF66873E}"/>
              </a:ext>
            </a:extLst>
          </p:cNvPr>
          <p:cNvSpPr txBox="1"/>
          <p:nvPr/>
        </p:nvSpPr>
        <p:spPr>
          <a:xfrm>
            <a:off x="19094" y="-1701"/>
            <a:ext cx="2876119" cy="707886"/>
          </a:xfrm>
          <a:prstGeom prst="rect">
            <a:avLst/>
          </a:prstGeom>
          <a:noFill/>
        </p:spPr>
        <p:txBody>
          <a:bodyPr wrap="square" rtlCol="0">
            <a:spAutoFit/>
          </a:bodyPr>
          <a:lstStyle/>
          <a:p>
            <a:r>
              <a:rPr lang="en-US" sz="4000" b="1" dirty="0">
                <a:solidFill>
                  <a:schemeClr val="accent5">
                    <a:lumMod val="90000"/>
                    <a:lumOff val="10000"/>
                  </a:schemeClr>
                </a:solidFill>
              </a:rPr>
              <a:t>APP FLOW</a:t>
            </a:r>
          </a:p>
        </p:txBody>
      </p:sp>
    </p:spTree>
    <p:extLst>
      <p:ext uri="{BB962C8B-B14F-4D97-AF65-F5344CB8AC3E}">
        <p14:creationId xmlns:p14="http://schemas.microsoft.com/office/powerpoint/2010/main" val="1649597717"/>
      </p:ext>
    </p:extLst>
  </p:cSld>
  <p:clrMapOvr>
    <a:masterClrMapping/>
  </p:clrMapOvr>
</p:sld>
</file>

<file path=ppt/theme/theme1.xml><?xml version="1.0" encoding="utf-8"?>
<a:theme xmlns:a="http://schemas.openxmlformats.org/drawingml/2006/main" name="Custom">
  <a:themeElements>
    <a:clrScheme name="Tech presentation">
      <a:dk1>
        <a:srgbClr val="000000"/>
      </a:dk1>
      <a:lt1>
        <a:srgbClr val="FFFFFF"/>
      </a:lt1>
      <a:dk2>
        <a:srgbClr val="435369"/>
      </a:dk2>
      <a:lt2>
        <a:srgbClr val="E8E8E8"/>
      </a:lt2>
      <a:accent1>
        <a:srgbClr val="A53F51"/>
      </a:accent1>
      <a:accent2>
        <a:srgbClr val="E89756"/>
      </a:accent2>
      <a:accent3>
        <a:srgbClr val="2F3342"/>
      </a:accent3>
      <a:accent4>
        <a:srgbClr val="2B2052"/>
      </a:accent4>
      <a:accent5>
        <a:srgbClr val="00023A"/>
      </a:accent5>
      <a:accent6>
        <a:srgbClr val="7E7E7E"/>
      </a:accent6>
      <a:hlink>
        <a:srgbClr val="467886"/>
      </a:hlink>
      <a:folHlink>
        <a:srgbClr val="96607D"/>
      </a:folHlink>
    </a:clrScheme>
    <a:fontScheme name="Custom 99">
      <a:majorFont>
        <a:latin typeface="Calibri Light"/>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55661986_wac_CP_V19" id="{030227AD-26D8-46F7-B412-6532AF4DDFEA}" vid="{787E6F9C-FC70-455D-8D81-5DEDA8A08F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F2A2379-DD35-4769-BFD6-4857D72F8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5C2645A-E767-4D7E-984D-234E531E455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0F048343-1EA9-44C3-883E-652FAAF0713E}">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Tech presentation</Template>
  <TotalTime>1662</TotalTime>
  <Words>1044</Words>
  <Application>Microsoft Office PowerPoint</Application>
  <PresentationFormat>Widescreen</PresentationFormat>
  <Paragraphs>148</Paragraphs>
  <Slides>41</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Aptos</vt:lpstr>
      <vt:lpstr>Arial</vt:lpstr>
      <vt:lpstr>Bodoni MT Condensed</vt:lpstr>
      <vt:lpstr>Calibri</vt:lpstr>
      <vt:lpstr>Calibri Light</vt:lpstr>
      <vt:lpstr>Castellar</vt:lpstr>
      <vt:lpstr>Söhne</vt:lpstr>
      <vt:lpstr>Times New Roman</vt:lpstr>
      <vt:lpstr>Wingdings</vt:lpstr>
      <vt:lpstr>Custom</vt:lpstr>
      <vt:lpstr>Employee payroll Management    </vt:lpstr>
      <vt:lpstr>BATCH -03 FRONTEND AND BACKEND  </vt:lpstr>
      <vt:lpstr>CONTENTS</vt:lpstr>
      <vt:lpstr>         </vt:lpstr>
      <vt:lpstr>objective</vt:lpstr>
      <vt:lpstr>FRONTEND       </vt:lpstr>
      <vt:lpstr>Features of employee payroll management system</vt:lpstr>
      <vt:lpstr>advantages</vt:lpstr>
      <vt:lpstr>PowerPoint Presentation</vt:lpstr>
      <vt:lpstr>ER – DIAGRAM</vt:lpstr>
      <vt:lpstr>PowerPoint Presentation</vt:lpstr>
      <vt:lpstr>PowerPoint Presentation</vt:lpstr>
      <vt:lpstr>PowerPoint Presentation</vt:lpstr>
      <vt:lpstr>Add /edit /delete and view employee</vt:lpstr>
      <vt:lpstr>PowerPoint Presentation</vt:lpstr>
      <vt:lpstr>Mark/edit and delete attendance of employee</vt:lpstr>
      <vt:lpstr>PowerPoint Presentation</vt:lpstr>
      <vt:lpstr>PowerPoint Presentation</vt:lpstr>
      <vt:lpstr>CREATE/edit and delete TIMESHEET</vt:lpstr>
      <vt:lpstr>PowerPoint Presentation</vt:lpstr>
      <vt:lpstr>PowerPoint Presentation</vt:lpstr>
      <vt:lpstr>Add/edit/delete and view schedule work of employee</vt:lpstr>
      <vt:lpstr>PowerPoint Presentation</vt:lpstr>
      <vt:lpstr>PowerPoint Presentation</vt:lpstr>
      <vt:lpstr>Apply/edit/delete and view leaves of employee</vt:lpstr>
      <vt:lpstr>PowerPoint Presentation</vt:lpstr>
      <vt:lpstr>PowerPoint Presentation</vt:lpstr>
      <vt:lpstr>Add/edit and delete salary of employee</vt:lpstr>
      <vt:lpstr>PowerPoint Presentation</vt:lpstr>
      <vt:lpstr>PowerPoint Presentation</vt:lpstr>
      <vt:lpstr>PowerPoint Presentation</vt:lpstr>
      <vt:lpstr>UPDATE PROFILE</vt:lpstr>
      <vt:lpstr>PowerPoint Presentation</vt:lpstr>
      <vt:lpstr>PowerPoint Presentation</vt:lpstr>
      <vt:lpstr>PowerPoint Presentation</vt:lpstr>
      <vt:lpstr>PowerPoint Presentation</vt:lpstr>
      <vt:lpstr>PowerPoint Presentation</vt:lpstr>
      <vt:lpstr>PowerPoint Presentation</vt:lpstr>
      <vt:lpstr>View and download salary slips of employee</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Mathan P1</dc:creator>
  <cp:lastModifiedBy>Kamatam Manikanta</cp:lastModifiedBy>
  <cp:revision>119</cp:revision>
  <dcterms:created xsi:type="dcterms:W3CDTF">2024-09-16T06:33:00Z</dcterms:created>
  <dcterms:modified xsi:type="dcterms:W3CDTF">2024-09-19T06:12:34Z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